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2" r:id="rId3"/>
    <p:sldId id="274" r:id="rId5"/>
    <p:sldId id="275" r:id="rId6"/>
    <p:sldId id="264" r:id="rId7"/>
    <p:sldId id="270" r:id="rId8"/>
    <p:sldId id="336" r:id="rId9"/>
    <p:sldId id="362" r:id="rId10"/>
    <p:sldId id="347" r:id="rId11"/>
    <p:sldId id="342" r:id="rId12"/>
    <p:sldId id="346" r:id="rId13"/>
    <p:sldId id="358" r:id="rId14"/>
    <p:sldId id="350" r:id="rId15"/>
    <p:sldId id="351" r:id="rId16"/>
    <p:sldId id="352" r:id="rId17"/>
    <p:sldId id="353" r:id="rId18"/>
    <p:sldId id="280" r:id="rId19"/>
    <p:sldId id="363" r:id="rId20"/>
    <p:sldId id="371" r:id="rId21"/>
    <p:sldId id="415" r:id="rId22"/>
    <p:sldId id="411" r:id="rId23"/>
    <p:sldId id="412" r:id="rId24"/>
    <p:sldId id="416" r:id="rId25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8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166" autoAdjust="0"/>
    <p:restoredTop sz="94660"/>
  </p:normalViewPr>
  <p:slideViewPr>
    <p:cSldViewPr>
      <p:cViewPr varScale="1">
        <p:scale>
          <a:sx n="116" d="100"/>
          <a:sy n="116" d="100"/>
        </p:scale>
        <p:origin x="126" y="192"/>
      </p:cViewPr>
      <p:guideLst>
        <p:guide orient="horz" pos="1621"/>
        <p:guide pos="2856"/>
        <p:guide orient="horz" pos="4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6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2B909-2B53-4A70-BC70-AEF46C7ACF2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4403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4403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6861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6861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065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706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270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7270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475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7475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632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5632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3C085758-3DEF-4827-8B5E-31C9FC4657A5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451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451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6E8D55DB-EFF7-4C16-B362-CFA711F4A201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8704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870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8909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8909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2E36B-D170-4545-8E54-A61578580D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66AFC73-5C88-4A74-B398-EC30DE4C4625}" type="slidenum">
              <a:rPr lang="zh-CN" altLang="en-US">
                <a:solidFill>
                  <a:prstClr val="black"/>
                </a:solidFill>
                <a:latin typeface="Calibri" panose="020F0502020204030204" pitchFamily="34" charset="0"/>
              </a:rPr>
            </a:fld>
            <a:endParaRPr lang="zh-CN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560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2560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6C1DEC1-166D-4713-BC5A-3E24BF1B10CC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3584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  <p:sp>
        <p:nvSpPr>
          <p:cNvPr id="358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72508"/>
            <a:ext cx="2133600" cy="273844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6690" y="4772508"/>
            <a:ext cx="2895600" cy="273844"/>
          </a:xfrm>
        </p:spPr>
        <p:txBody>
          <a:bodyPr vert="horz" lIns="76618" tIns="38309" rIns="76618" bIns="38309" rtlCol="0" anchor="ctr"/>
          <a:lstStyle>
            <a:lvl1pPr>
              <a:defRPr lang="en-US" altLang="zh-CN" smtClean="0">
                <a:solidFill>
                  <a:prstClr val="white">
                    <a:lumMod val="65000"/>
                  </a:prstClr>
                </a:solidFill>
                <a:latin typeface="Calibri" panose="020F0502020204030204"/>
              </a:defRPr>
            </a:lvl1pPr>
          </a:lstStyle>
          <a:p>
            <a:endParaRPr lang="zh-CN" altLang="en-US"/>
          </a:p>
        </p:txBody>
      </p:sp>
      <p:sp>
        <p:nvSpPr>
          <p:cNvPr id="2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948573" y="4763842"/>
            <a:ext cx="1388046" cy="282500"/>
          </a:xfrm>
        </p:spPr>
        <p:txBody>
          <a:bodyPr vert="horz" lIns="102156" tIns="51076" rIns="102156" bIns="51076" rtlCol="0" anchor="ctr"/>
          <a:lstStyle>
            <a:lvl1pPr algn="r">
              <a:defRPr lang="zh-CN" altLang="en-US" smtClean="0"/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>
            <a:spLocks noChangeAspect="1"/>
          </p:cNvSpPr>
          <p:nvPr userDrawn="1"/>
        </p:nvSpPr>
        <p:spPr>
          <a:xfrm rot="18900000">
            <a:off x="370772" y="264511"/>
            <a:ext cx="324027" cy="310943"/>
          </a:xfrm>
          <a:prstGeom prst="roundRect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54000" dist="152400" dir="8100000" sx="104000" sy="104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0"/>
          <p:cNvSpPr>
            <a:spLocks noChangeAspect="1"/>
          </p:cNvSpPr>
          <p:nvPr userDrawn="1"/>
        </p:nvSpPr>
        <p:spPr>
          <a:xfrm rot="18900000">
            <a:off x="530753" y="265660"/>
            <a:ext cx="327796" cy="314560"/>
          </a:xfrm>
          <a:prstGeom prst="roundRect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54000" dist="152400" dir="8100000" sx="104000" sy="104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 descr="LOGO-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2735" y="62230"/>
            <a:ext cx="993775" cy="535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vortex dir="r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2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514350">
              <a:lnSpc>
                <a:spcPct val="90000"/>
              </a:lnSpc>
            </a:pPr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1CCE-4C69-481E-8A82-8C3A41A94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91015"/>
            <a:ext cx="2895600" cy="273844"/>
          </a:xfrm>
        </p:spPr>
        <p:txBody>
          <a:bodyPr/>
          <a:lstStyle>
            <a:lvl1pPr>
              <a:defRPr sz="105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452320" y="4787436"/>
            <a:ext cx="1224136" cy="304675"/>
          </a:xfrm>
        </p:spPr>
        <p:txBody>
          <a:bodyPr/>
          <a:lstStyle>
            <a:lvl1pPr algn="ctr">
              <a:defRPr sz="1400">
                <a:latin typeface="Impact" panose="020B0806030902050204" pitchFamily="34" charset="0"/>
              </a:defRPr>
            </a:lvl1pPr>
          </a:lstStyle>
          <a:p>
            <a:fld id="{FCC3A858-5ED0-4B4A-8756-97846365D733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>
            <a:spLocks noChangeAspect="1"/>
          </p:cNvSpPr>
          <p:nvPr userDrawn="1"/>
        </p:nvSpPr>
        <p:spPr>
          <a:xfrm rot="18900000">
            <a:off x="370772" y="264511"/>
            <a:ext cx="324027" cy="310943"/>
          </a:xfrm>
          <a:prstGeom prst="roundRect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54000" dist="152400" dir="8100000" sx="104000" sy="104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0"/>
          <p:cNvSpPr>
            <a:spLocks noChangeAspect="1"/>
          </p:cNvSpPr>
          <p:nvPr userDrawn="1"/>
        </p:nvSpPr>
        <p:spPr>
          <a:xfrm rot="18900000">
            <a:off x="530753" y="265660"/>
            <a:ext cx="327796" cy="314560"/>
          </a:xfrm>
          <a:prstGeom prst="roundRect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54000" dist="152400" dir="8100000" sx="104000" sy="104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 descr="LOGO-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2735" y="62230"/>
            <a:ext cx="993775" cy="535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vortex dir="r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>
            <a:spLocks noChangeAspect="1"/>
          </p:cNvSpPr>
          <p:nvPr userDrawn="1"/>
        </p:nvSpPr>
        <p:spPr>
          <a:xfrm rot="18900000">
            <a:off x="370772" y="264511"/>
            <a:ext cx="324027" cy="310943"/>
          </a:xfrm>
          <a:prstGeom prst="roundRect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54000" dist="152400" dir="8100000" sx="104000" sy="104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0"/>
          <p:cNvSpPr>
            <a:spLocks noChangeAspect="1"/>
          </p:cNvSpPr>
          <p:nvPr userDrawn="1"/>
        </p:nvSpPr>
        <p:spPr>
          <a:xfrm rot="18900000">
            <a:off x="530753" y="265660"/>
            <a:ext cx="327796" cy="314560"/>
          </a:xfrm>
          <a:prstGeom prst="roundRect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54000" dist="152400" dir="8100000" sx="104000" sy="104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 descr="LOGO-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2735" y="62230"/>
            <a:ext cx="993775" cy="53530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102156" tIns="51076" rIns="102156" bIns="5107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63"/>
            <a:ext cx="8229600" cy="3394472"/>
          </a:xfrm>
          <a:prstGeom prst="rect">
            <a:avLst/>
          </a:prstGeom>
        </p:spPr>
        <p:txBody>
          <a:bodyPr vert="horz" lIns="102156" tIns="51076" rIns="102156" bIns="51076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Tm="11000">
        <p14:vortex dir="r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2298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40" indent="-3835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indent="-3200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89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0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51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68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49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30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11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41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2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5" Type="http://schemas.openxmlformats.org/officeDocument/2006/relationships/notesSlide" Target="../notesSlides/notesSlide1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sv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2.jpeg"/><Relationship Id="rId12" Type="http://schemas.openxmlformats.org/officeDocument/2006/relationships/image" Target="../media/image21.jpeg"/><Relationship Id="rId11" Type="http://schemas.openxmlformats.org/officeDocument/2006/relationships/image" Target="../media/image20.jpeg"/><Relationship Id="rId10" Type="http://schemas.openxmlformats.org/officeDocument/2006/relationships/image" Target="../media/image19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"/>
          <p:cNvSpPr/>
          <p:nvPr/>
        </p:nvSpPr>
        <p:spPr>
          <a:xfrm>
            <a:off x="4503420" y="3161030"/>
            <a:ext cx="4288790" cy="27813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 cap="flat" cmpd="sng" algn="ctr">
            <a:gradFill flip="none" rotWithShape="1">
              <a:gsLst>
                <a:gs pos="0">
                  <a:srgbClr val="BE309C">
                    <a:lumMod val="5000"/>
                    <a:lumOff val="95000"/>
                  </a:srgbClr>
                </a:gs>
                <a:gs pos="100000">
                  <a:sysClr val="window" lastClr="FFFFFF">
                    <a:lumMod val="65000"/>
                  </a:sysClr>
                </a:gs>
              </a:gsLst>
              <a:lin ang="13500000" scaled="1"/>
              <a:tileRect/>
            </a:gradFill>
            <a:prstDash val="solid"/>
            <a:miter lim="800000"/>
          </a:ln>
          <a:effectLst>
            <a:innerShdw blurRad="127000" dist="88900" dir="18900000">
              <a:prstClr val="black">
                <a:alpha val="38000"/>
              </a:prstClr>
            </a:innerShdw>
          </a:effectLst>
        </p:spPr>
        <p:txBody>
          <a:bodyPr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矩形 10"/>
          <p:cNvSpPr>
            <a:spLocks noChangeAspect="1"/>
          </p:cNvSpPr>
          <p:nvPr/>
        </p:nvSpPr>
        <p:spPr>
          <a:xfrm>
            <a:off x="2669801" y="880116"/>
            <a:ext cx="1404708" cy="1230051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矩形 10"/>
          <p:cNvSpPr>
            <a:spLocks noChangeAspect="1"/>
          </p:cNvSpPr>
          <p:nvPr/>
        </p:nvSpPr>
        <p:spPr>
          <a:xfrm>
            <a:off x="3066397" y="2177204"/>
            <a:ext cx="717248" cy="628068"/>
          </a:xfrm>
          <a:prstGeom prst="hexagon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矩形 10"/>
          <p:cNvSpPr>
            <a:spLocks noChangeAspect="1"/>
          </p:cNvSpPr>
          <p:nvPr/>
        </p:nvSpPr>
        <p:spPr>
          <a:xfrm>
            <a:off x="2192267" y="3487057"/>
            <a:ext cx="730114" cy="639334"/>
          </a:xfrm>
          <a:prstGeom prst="hexagon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矩形 10"/>
          <p:cNvSpPr>
            <a:spLocks noChangeAspect="1"/>
          </p:cNvSpPr>
          <p:nvPr/>
        </p:nvSpPr>
        <p:spPr>
          <a:xfrm>
            <a:off x="553644" y="2552481"/>
            <a:ext cx="1753274" cy="1535276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矩形 10"/>
          <p:cNvSpPr>
            <a:spLocks noChangeAspect="1"/>
          </p:cNvSpPr>
          <p:nvPr/>
        </p:nvSpPr>
        <p:spPr>
          <a:xfrm>
            <a:off x="986731" y="1273401"/>
            <a:ext cx="746995" cy="654116"/>
          </a:xfrm>
          <a:prstGeom prst="hexagon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矩形 10"/>
          <p:cNvSpPr>
            <a:spLocks noChangeAspect="1"/>
          </p:cNvSpPr>
          <p:nvPr/>
        </p:nvSpPr>
        <p:spPr>
          <a:xfrm>
            <a:off x="395536" y="3534527"/>
            <a:ext cx="956331" cy="837423"/>
          </a:xfrm>
          <a:prstGeom prst="hexagon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矩形 10"/>
          <p:cNvSpPr>
            <a:spLocks noChangeAspect="1"/>
          </p:cNvSpPr>
          <p:nvPr/>
        </p:nvSpPr>
        <p:spPr>
          <a:xfrm>
            <a:off x="765125" y="958039"/>
            <a:ext cx="503896" cy="441243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727867" y="1736869"/>
            <a:ext cx="3840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中山联合光电</a:t>
            </a:r>
            <a:endParaRPr lang="zh-CN" altLang="zh-CN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科技</a:t>
            </a: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股份有限公司</a:t>
            </a:r>
            <a:endParaRPr lang="zh-CN" altLang="en-US" sz="3600" b="1" spc="-1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5" name="矩形 10"/>
          <p:cNvSpPr>
            <a:spLocks noChangeAspect="1"/>
          </p:cNvSpPr>
          <p:nvPr/>
        </p:nvSpPr>
        <p:spPr>
          <a:xfrm>
            <a:off x="1171888" y="1597512"/>
            <a:ext cx="2103134" cy="1841635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10"/>
          <p:cNvSpPr>
            <a:spLocks noChangeAspect="1"/>
          </p:cNvSpPr>
          <p:nvPr/>
        </p:nvSpPr>
        <p:spPr>
          <a:xfrm>
            <a:off x="2634349" y="3046271"/>
            <a:ext cx="889503" cy="778905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 descr="LOGO--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2100580"/>
            <a:ext cx="1553210" cy="835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4" grpId="0" animBg="1"/>
      <p:bldP spid="5" grpId="0" animBg="1"/>
      <p:bldP spid="33" grpId="0" animBg="1"/>
      <p:bldP spid="47" grpId="0" animBg="1"/>
      <p:bldP spid="49" grpId="0" animBg="1"/>
      <p:bldP spid="52" grpId="0" animBg="1"/>
      <p:bldP spid="48" grpId="0" animBg="1"/>
      <p:bldP spid="51" grpId="0" animBg="1"/>
      <p:bldP spid="58" grpId="0"/>
      <p:bldP spid="55" grpId="0" animBg="1"/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58850" y="1003300"/>
            <a:ext cx="7103110" cy="3248025"/>
            <a:chOff x="1910" y="2113"/>
            <a:chExt cx="10219" cy="456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2034" y="2113"/>
              <a:ext cx="3098" cy="22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8867" y="2113"/>
              <a:ext cx="3248" cy="22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5403" y="4474"/>
              <a:ext cx="3229" cy="2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grpSp>
          <p:nvGrpSpPr>
            <p:cNvPr id="2" name="组合 4"/>
            <p:cNvGrpSpPr/>
            <p:nvPr/>
          </p:nvGrpSpPr>
          <p:grpSpPr>
            <a:xfrm>
              <a:off x="5331" y="2116"/>
              <a:ext cx="3350" cy="2210"/>
              <a:chOff x="3154850" y="1805261"/>
              <a:chExt cx="2997807" cy="1978134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3181691" y="1805261"/>
                <a:ext cx="2970966" cy="1978134"/>
              </a:xfrm>
              <a:prstGeom prst="round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154850" y="1885796"/>
                <a:ext cx="2997807" cy="133402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algn="just" defTabSz="9144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打破日本企业垄断格局，开发的超短焦镜头应用于激光显示领域</a:t>
                </a:r>
                <a:endParaRPr kumimoji="0" lang="zh-CN" altLang="en-US" sz="1400" b="1" kern="1200" cap="none" spc="0" normalizeH="0" baseline="0" noProof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" name="组合 27"/>
            <p:cNvGrpSpPr/>
            <p:nvPr/>
          </p:nvGrpSpPr>
          <p:grpSpPr>
            <a:xfrm>
              <a:off x="1910" y="4468"/>
              <a:ext cx="3333" cy="2210"/>
              <a:chOff x="3169613" y="1805261"/>
              <a:chExt cx="2982633" cy="1978134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3181355" y="1805261"/>
                <a:ext cx="2970891" cy="197813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169613" y="2323703"/>
                <a:ext cx="2982633" cy="92743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algn="just" defTabSz="9144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产品涵盖监控、测温、枪瞄、狩猎等领域</a:t>
                </a:r>
                <a:endParaRPr kumimoji="0" lang="zh-CN" altLang="en-US" sz="1400" b="1" kern="1200" cap="none" spc="0" normalizeH="0" baseline="0" noProof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" name="组合 40"/>
            <p:cNvGrpSpPr/>
            <p:nvPr/>
          </p:nvGrpSpPr>
          <p:grpSpPr>
            <a:xfrm>
              <a:off x="8797" y="4468"/>
              <a:ext cx="3333" cy="2210"/>
              <a:chOff x="3181434" y="1805261"/>
              <a:chExt cx="2983714" cy="1978134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3181434" y="1805261"/>
                <a:ext cx="2970289" cy="1978134"/>
              </a:xfrm>
              <a:prstGeom prst="roundRect">
                <a:avLst/>
              </a:prstGeom>
              <a:solidFill>
                <a:schemeClr val="accent3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94859" y="2355582"/>
                <a:ext cx="2970289" cy="92743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algn="just" defTabSz="9144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产品应用于后视、环视及辅助驾驶成像</a:t>
                </a:r>
                <a:endParaRPr kumimoji="0" lang="zh-CN" altLang="en-US" sz="1400" b="1" kern="1200" cap="none" spc="0" normalizeH="0" baseline="0" noProof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" name="组合 46"/>
            <p:cNvGrpSpPr/>
            <p:nvPr/>
          </p:nvGrpSpPr>
          <p:grpSpPr>
            <a:xfrm>
              <a:off x="2989" y="3812"/>
              <a:ext cx="1188" cy="1136"/>
              <a:chOff x="1662817" y="3209869"/>
              <a:chExt cx="1006457" cy="9607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1685658" y="3209869"/>
                <a:ext cx="960776" cy="960776"/>
              </a:xfrm>
              <a:prstGeom prst="ellipse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286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662817" y="3509516"/>
                <a:ext cx="1006457" cy="382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2400" b="1">
                    <a:ln>
                      <a:noFill/>
                    </a:ln>
                    <a:gradFill>
                      <a:gsLst>
                        <a:gs pos="1000">
                          <a:schemeClr val="accent5"/>
                        </a:gs>
                        <a:gs pos="46000">
                          <a:srgbClr val="7AC672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3500000" scaled="1"/>
                    </a:gradFill>
                    <a:effectLst>
                      <a:outerShdw blurRad="50800" dist="50800" dir="13500000" algn="tl" rotWithShape="0">
                        <a:schemeClr val="bg1">
                          <a:alpha val="7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热成像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组合 60"/>
            <p:cNvGrpSpPr/>
            <p:nvPr/>
          </p:nvGrpSpPr>
          <p:grpSpPr>
            <a:xfrm>
              <a:off x="6450" y="3812"/>
              <a:ext cx="1134" cy="1136"/>
              <a:chOff x="1685658" y="3209869"/>
              <a:chExt cx="960776" cy="960776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1685658" y="3209869"/>
                <a:ext cx="960776" cy="960776"/>
              </a:xfrm>
              <a:prstGeom prst="ellipse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286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789896" y="3346217"/>
                <a:ext cx="752301" cy="657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2000" b="1">
                    <a:ln>
                      <a:noFill/>
                    </a:ln>
                    <a:gradFill>
                      <a:gsLst>
                        <a:gs pos="1000">
                          <a:schemeClr val="accent5"/>
                        </a:gs>
                        <a:gs pos="46000">
                          <a:srgbClr val="7AC672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3500000" scaled="1"/>
                    </a:gradFill>
                    <a:effectLst>
                      <a:outerShdw blurRad="50800" dist="50800" dir="13500000" algn="tl" rotWithShape="0">
                        <a:schemeClr val="bg1">
                          <a:alpha val="7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激光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投影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65"/>
            <p:cNvGrpSpPr/>
            <p:nvPr/>
          </p:nvGrpSpPr>
          <p:grpSpPr>
            <a:xfrm>
              <a:off x="9851" y="3812"/>
              <a:ext cx="1136" cy="1136"/>
              <a:chOff x="1685658" y="3209869"/>
              <a:chExt cx="960776" cy="960776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1685658" y="3209869"/>
                <a:ext cx="960776" cy="960776"/>
              </a:xfrm>
              <a:prstGeom prst="ellipse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286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790516" y="3365242"/>
                <a:ext cx="751059" cy="657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2000" b="1">
                    <a:ln>
                      <a:noFill/>
                    </a:ln>
                    <a:gradFill>
                      <a:gsLst>
                        <a:gs pos="1000">
                          <a:schemeClr val="accent5"/>
                        </a:gs>
                        <a:gs pos="46000">
                          <a:srgbClr val="7AC672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3500000" scaled="1"/>
                    </a:gradFill>
                    <a:effectLst>
                      <a:outerShdw blurRad="50800" dist="50800" dir="13500000" algn="tl" rotWithShape="0">
                        <a:schemeClr val="bg1">
                          <a:alpha val="7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汽车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电子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1" name="文本框 72"/>
          <p:cNvSpPr txBox="1">
            <a:spLocks noChangeArrowheads="1"/>
          </p:cNvSpPr>
          <p:nvPr/>
        </p:nvSpPr>
        <p:spPr bwMode="auto">
          <a:xfrm>
            <a:off x="933575" y="220597"/>
            <a:ext cx="3725686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10"/>
          <p:cNvSpPr>
            <a:spLocks noChangeAspect="1"/>
          </p:cNvSpPr>
          <p:nvPr/>
        </p:nvSpPr>
        <p:spPr>
          <a:xfrm>
            <a:off x="3563888" y="1203598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文本框 8"/>
          <p:cNvSpPr>
            <a:spLocks noChangeArrowheads="1"/>
          </p:cNvSpPr>
          <p:nvPr/>
        </p:nvSpPr>
        <p:spPr bwMode="auto">
          <a:xfrm>
            <a:off x="3141873" y="3235136"/>
            <a:ext cx="2860254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66" tIns="34284" rIns="68566" bIns="34284">
            <a:spAutoFit/>
          </a:bodyPr>
          <a:lstStyle/>
          <a:p>
            <a:pPr algn="ctr"/>
            <a:r>
              <a:rPr lang="zh-CN" altLang="en-US" sz="4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培训发展</a:t>
            </a:r>
            <a:endParaRPr lang="zh-CN" altLang="en-US" sz="4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862864" y="2447738"/>
            <a:ext cx="717248" cy="628068"/>
            <a:chOff x="4862864" y="2447738"/>
            <a:chExt cx="717248" cy="628068"/>
          </a:xfrm>
        </p:grpSpPr>
        <p:sp>
          <p:nvSpPr>
            <p:cNvPr id="34" name="矩形 10"/>
            <p:cNvSpPr>
              <a:spLocks noChangeAspect="1"/>
            </p:cNvSpPr>
            <p:nvPr/>
          </p:nvSpPr>
          <p:spPr>
            <a:xfrm>
              <a:off x="4862864" y="2447738"/>
              <a:ext cx="717248" cy="628068"/>
            </a:xfrm>
            <a:prstGeom prst="hexagon">
              <a:avLst/>
            </a:prstGeom>
            <a:gradFill>
              <a:gsLst>
                <a:gs pos="100000">
                  <a:srgbClr val="00B0F0"/>
                </a:gs>
                <a:gs pos="0">
                  <a:schemeClr val="accent1"/>
                </a:gs>
              </a:gsLst>
              <a:lin ang="8100000" scaled="0"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sx="104000" sy="104000" algn="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22896" y="2513458"/>
              <a:ext cx="59944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130910" y="-651377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椭圆 10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283968" y="-123379"/>
            <a:ext cx="561204" cy="500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椭圆 104"/>
            <p:cNvSpPr/>
            <p:nvPr/>
          </p:nvSpPr>
          <p:spPr>
            <a:xfrm>
              <a:off x="392112" y="760412"/>
              <a:ext cx="3825875" cy="3825876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043870" y="-175622"/>
            <a:ext cx="792986" cy="7077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椭圆 10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80482" y="5033317"/>
            <a:ext cx="524364" cy="4680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0" name="椭圆 11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898083" y="4603518"/>
            <a:ext cx="224838" cy="2006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3" name="椭圆 11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131840" y="4443958"/>
            <a:ext cx="471130" cy="42050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6" name="椭圆 11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989718" y="4791278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2" name="椭圆 128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285566" y="4588738"/>
            <a:ext cx="463218" cy="41344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5" name="椭圆 13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01396" y="4856514"/>
            <a:ext cx="282172" cy="2518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8" name="椭圆 134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18756" y="4648436"/>
            <a:ext cx="141084" cy="1259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1" name="椭圆 13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5" name="KSO_Shape"/>
          <p:cNvSpPr>
            <a:spLocks noChangeAspect="1"/>
          </p:cNvSpPr>
          <p:nvPr/>
        </p:nvSpPr>
        <p:spPr bwMode="auto">
          <a:xfrm>
            <a:off x="4015610" y="1457112"/>
            <a:ext cx="927866" cy="1120352"/>
          </a:xfrm>
          <a:custGeom>
            <a:avLst/>
            <a:gdLst>
              <a:gd name="T0" fmla="*/ 999865 w 1909763"/>
              <a:gd name="T1" fmla="*/ 1903618 h 2187575"/>
              <a:gd name="T2" fmla="*/ 897202 w 1909763"/>
              <a:gd name="T3" fmla="*/ 1854541 h 2187575"/>
              <a:gd name="T4" fmla="*/ 716440 w 1909763"/>
              <a:gd name="T5" fmla="*/ 1869057 h 2187575"/>
              <a:gd name="T6" fmla="*/ 589485 w 1909763"/>
              <a:gd name="T7" fmla="*/ 1888411 h 2187575"/>
              <a:gd name="T8" fmla="*/ 1505697 w 1909763"/>
              <a:gd name="T9" fmla="*/ 1655471 h 2187575"/>
              <a:gd name="T10" fmla="*/ 1402952 w 1909763"/>
              <a:gd name="T11" fmla="*/ 1639573 h 2187575"/>
              <a:gd name="T12" fmla="*/ 1242644 w 1909763"/>
              <a:gd name="T13" fmla="*/ 1639918 h 2187575"/>
              <a:gd name="T14" fmla="*/ 1139210 w 1909763"/>
              <a:gd name="T15" fmla="*/ 1657199 h 2187575"/>
              <a:gd name="T16" fmla="*/ 515499 w 1909763"/>
              <a:gd name="T17" fmla="*/ 1651324 h 2187575"/>
              <a:gd name="T18" fmla="*/ 413726 w 1909763"/>
              <a:gd name="T19" fmla="*/ 1637845 h 2187575"/>
              <a:gd name="T20" fmla="*/ 266853 w 1909763"/>
              <a:gd name="T21" fmla="*/ 1638881 h 2187575"/>
              <a:gd name="T22" fmla="*/ 152508 w 1909763"/>
              <a:gd name="T23" fmla="*/ 1660655 h 2187575"/>
              <a:gd name="T24" fmla="*/ 1601723 w 1909763"/>
              <a:gd name="T25" fmla="*/ 1180293 h 2187575"/>
              <a:gd name="T26" fmla="*/ 1561097 w 1909763"/>
              <a:gd name="T27" fmla="*/ 1156565 h 2187575"/>
              <a:gd name="T28" fmla="*/ 1556930 w 1909763"/>
              <a:gd name="T29" fmla="*/ 1130430 h 2187575"/>
              <a:gd name="T30" fmla="*/ 100471 w 1909763"/>
              <a:gd name="T31" fmla="*/ 1163993 h 2187575"/>
              <a:gd name="T32" fmla="*/ 65322 w 1909763"/>
              <a:gd name="T33" fmla="*/ 1187495 h 2187575"/>
              <a:gd name="T34" fmla="*/ 828565 w 1909763"/>
              <a:gd name="T35" fmla="*/ 832666 h 2187575"/>
              <a:gd name="T36" fmla="*/ 1118067 w 1909763"/>
              <a:gd name="T37" fmla="*/ 718585 h 2187575"/>
              <a:gd name="T38" fmla="*/ 353456 w 1909763"/>
              <a:gd name="T39" fmla="*/ 650399 h 2187575"/>
              <a:gd name="T40" fmla="*/ 486477 w 1909763"/>
              <a:gd name="T41" fmla="*/ 1070518 h 2187575"/>
              <a:gd name="T42" fmla="*/ 276062 w 1909763"/>
              <a:gd name="T43" fmla="*/ 1558701 h 2187575"/>
              <a:gd name="T44" fmla="*/ 98470 w 1909763"/>
              <a:gd name="T45" fmla="*/ 718807 h 2187575"/>
              <a:gd name="T46" fmla="*/ 2764 w 1909763"/>
              <a:gd name="T47" fmla="*/ 772703 h 2187575"/>
              <a:gd name="T48" fmla="*/ 132330 w 1909763"/>
              <a:gd name="T49" fmla="*/ 556079 h 2187575"/>
              <a:gd name="T50" fmla="*/ 1655748 w 1909763"/>
              <a:gd name="T51" fmla="*/ 621781 h 2187575"/>
              <a:gd name="T52" fmla="*/ 1559979 w 1909763"/>
              <a:gd name="T53" fmla="*/ 858258 h 2187575"/>
              <a:gd name="T54" fmla="*/ 1490485 w 1909763"/>
              <a:gd name="T55" fmla="*/ 1169066 h 2187575"/>
              <a:gd name="T56" fmla="*/ 1148548 w 1909763"/>
              <a:gd name="T57" fmla="*/ 1134839 h 2187575"/>
              <a:gd name="T58" fmla="*/ 1191420 w 1909763"/>
              <a:gd name="T59" fmla="*/ 1036999 h 2187575"/>
              <a:gd name="T60" fmla="*/ 1418917 w 1909763"/>
              <a:gd name="T61" fmla="*/ 554711 h 2187575"/>
              <a:gd name="T62" fmla="*/ 1218026 w 1909763"/>
              <a:gd name="T63" fmla="*/ 566823 h 2187575"/>
              <a:gd name="T64" fmla="*/ 1169257 w 1909763"/>
              <a:gd name="T65" fmla="*/ 950549 h 2187575"/>
              <a:gd name="T66" fmla="*/ 597517 w 1909763"/>
              <a:gd name="T67" fmla="*/ 1259949 h 2187575"/>
              <a:gd name="T68" fmla="*/ 420081 w 1909763"/>
              <a:gd name="T69" fmla="*/ 800862 h 2187575"/>
              <a:gd name="T70" fmla="*/ 491332 w 1909763"/>
              <a:gd name="T71" fmla="*/ 531563 h 2187575"/>
              <a:gd name="T72" fmla="*/ 961037 w 1909763"/>
              <a:gd name="T73" fmla="*/ 481436 h 2187575"/>
              <a:gd name="T74" fmla="*/ 1469371 w 1909763"/>
              <a:gd name="T75" fmla="*/ 222977 h 2187575"/>
              <a:gd name="T76" fmla="*/ 1423281 w 1909763"/>
              <a:gd name="T77" fmla="*/ 272444 h 2187575"/>
              <a:gd name="T78" fmla="*/ 1479766 w 1909763"/>
              <a:gd name="T79" fmla="*/ 356849 h 2187575"/>
              <a:gd name="T80" fmla="*/ 1434717 w 1909763"/>
              <a:gd name="T81" fmla="*/ 465469 h 2187575"/>
              <a:gd name="T82" fmla="*/ 1309964 w 1909763"/>
              <a:gd name="T83" fmla="*/ 535000 h 2187575"/>
              <a:gd name="T84" fmla="*/ 1191103 w 1909763"/>
              <a:gd name="T85" fmla="*/ 407700 h 2187575"/>
              <a:gd name="T86" fmla="*/ 1193529 w 1909763"/>
              <a:gd name="T87" fmla="*/ 286973 h 2187575"/>
              <a:gd name="T88" fmla="*/ 1244470 w 1909763"/>
              <a:gd name="T89" fmla="*/ 179737 h 2187575"/>
              <a:gd name="T90" fmla="*/ 482666 w 1909763"/>
              <a:gd name="T91" fmla="*/ 214675 h 2187575"/>
              <a:gd name="T92" fmla="*/ 418161 w 1909763"/>
              <a:gd name="T93" fmla="*/ 267255 h 2187575"/>
              <a:gd name="T94" fmla="*/ 487495 w 1909763"/>
              <a:gd name="T95" fmla="*/ 337824 h 2187575"/>
              <a:gd name="T96" fmla="*/ 450241 w 1909763"/>
              <a:gd name="T97" fmla="*/ 452324 h 2187575"/>
              <a:gd name="T98" fmla="*/ 327785 w 1909763"/>
              <a:gd name="T99" fmla="*/ 537767 h 2187575"/>
              <a:gd name="T100" fmla="*/ 203260 w 1909763"/>
              <a:gd name="T101" fmla="*/ 405970 h 2187575"/>
              <a:gd name="T102" fmla="*/ 202570 w 1909763"/>
              <a:gd name="T103" fmla="*/ 292162 h 2187575"/>
              <a:gd name="T104" fmla="*/ 240514 w 1909763"/>
              <a:gd name="T105" fmla="*/ 186656 h 2187575"/>
              <a:gd name="T106" fmla="*/ 1009915 w 1909763"/>
              <a:gd name="T107" fmla="*/ 63292 h 2187575"/>
              <a:gd name="T108" fmla="*/ 870018 w 1909763"/>
              <a:gd name="T109" fmla="*/ 109983 h 2187575"/>
              <a:gd name="T110" fmla="*/ 1004044 w 1909763"/>
              <a:gd name="T111" fmla="*/ 190567 h 2187575"/>
              <a:gd name="T112" fmla="*/ 999207 w 1909763"/>
              <a:gd name="T113" fmla="*/ 308159 h 2187575"/>
              <a:gd name="T114" fmla="*/ 882453 w 1909763"/>
              <a:gd name="T115" fmla="*/ 468983 h 2187575"/>
              <a:gd name="T116" fmla="*/ 722521 w 1909763"/>
              <a:gd name="T117" fmla="*/ 411225 h 2187575"/>
              <a:gd name="T118" fmla="*/ 644800 w 1909763"/>
              <a:gd name="T119" fmla="*/ 298129 h 2187575"/>
              <a:gd name="T120" fmla="*/ 661381 w 1909763"/>
              <a:gd name="T121" fmla="*/ 118629 h 2187575"/>
              <a:gd name="T122" fmla="*/ 758100 w 1909763"/>
              <a:gd name="T123" fmla="*/ 14526 h 21875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09763" h="2187575">
                <a:moveTo>
                  <a:pt x="1028700" y="2105025"/>
                </a:moveTo>
                <a:lnTo>
                  <a:pt x="1141354" y="2105025"/>
                </a:lnTo>
                <a:lnTo>
                  <a:pt x="1146547" y="2108200"/>
                </a:lnTo>
                <a:lnTo>
                  <a:pt x="1159730" y="2117328"/>
                </a:lnTo>
                <a:lnTo>
                  <a:pt x="1167720" y="2122488"/>
                </a:lnTo>
                <a:lnTo>
                  <a:pt x="1176508" y="2129235"/>
                </a:lnTo>
                <a:lnTo>
                  <a:pt x="1185297" y="2136378"/>
                </a:lnTo>
                <a:lnTo>
                  <a:pt x="1193287" y="2143522"/>
                </a:lnTo>
                <a:lnTo>
                  <a:pt x="1200477" y="2151063"/>
                </a:lnTo>
                <a:lnTo>
                  <a:pt x="1203673" y="2154635"/>
                </a:lnTo>
                <a:lnTo>
                  <a:pt x="1206070" y="2158603"/>
                </a:lnTo>
                <a:lnTo>
                  <a:pt x="1208067" y="2161778"/>
                </a:lnTo>
                <a:lnTo>
                  <a:pt x="1209665" y="2165350"/>
                </a:lnTo>
                <a:lnTo>
                  <a:pt x="1210864" y="2168525"/>
                </a:lnTo>
                <a:lnTo>
                  <a:pt x="1211263" y="2171700"/>
                </a:lnTo>
                <a:lnTo>
                  <a:pt x="1210864" y="2174478"/>
                </a:lnTo>
                <a:lnTo>
                  <a:pt x="1209266" y="2176860"/>
                </a:lnTo>
                <a:lnTo>
                  <a:pt x="1207268" y="2179638"/>
                </a:lnTo>
                <a:lnTo>
                  <a:pt x="1204472" y="2181622"/>
                </a:lnTo>
                <a:lnTo>
                  <a:pt x="1200078" y="2183210"/>
                </a:lnTo>
                <a:lnTo>
                  <a:pt x="1195284" y="2185194"/>
                </a:lnTo>
                <a:lnTo>
                  <a:pt x="1188892" y="2186385"/>
                </a:lnTo>
                <a:lnTo>
                  <a:pt x="1181702" y="2187178"/>
                </a:lnTo>
                <a:lnTo>
                  <a:pt x="1172913" y="2187575"/>
                </a:lnTo>
                <a:lnTo>
                  <a:pt x="1164124" y="2187575"/>
                </a:lnTo>
                <a:lnTo>
                  <a:pt x="1156135" y="2186781"/>
                </a:lnTo>
                <a:lnTo>
                  <a:pt x="1147746" y="2185988"/>
                </a:lnTo>
                <a:lnTo>
                  <a:pt x="1140555" y="2184797"/>
                </a:lnTo>
                <a:lnTo>
                  <a:pt x="1133364" y="2182813"/>
                </a:lnTo>
                <a:lnTo>
                  <a:pt x="1126174" y="2180828"/>
                </a:lnTo>
                <a:lnTo>
                  <a:pt x="1119782" y="2178447"/>
                </a:lnTo>
                <a:lnTo>
                  <a:pt x="1113390" y="2175272"/>
                </a:lnTo>
                <a:lnTo>
                  <a:pt x="1106999" y="2172494"/>
                </a:lnTo>
                <a:lnTo>
                  <a:pt x="1101006" y="2169319"/>
                </a:lnTo>
                <a:lnTo>
                  <a:pt x="1095414" y="2166144"/>
                </a:lnTo>
                <a:lnTo>
                  <a:pt x="1084228" y="2159000"/>
                </a:lnTo>
                <a:lnTo>
                  <a:pt x="1073043" y="2151063"/>
                </a:lnTo>
                <a:lnTo>
                  <a:pt x="1068648" y="2147888"/>
                </a:lnTo>
                <a:lnTo>
                  <a:pt x="1065053" y="2146697"/>
                </a:lnTo>
                <a:lnTo>
                  <a:pt x="1064254" y="2146300"/>
                </a:lnTo>
                <a:lnTo>
                  <a:pt x="1063056" y="2146300"/>
                </a:lnTo>
                <a:lnTo>
                  <a:pt x="1062656" y="2146697"/>
                </a:lnTo>
                <a:lnTo>
                  <a:pt x="1061857" y="2147491"/>
                </a:lnTo>
                <a:lnTo>
                  <a:pt x="1061458" y="2148681"/>
                </a:lnTo>
                <a:lnTo>
                  <a:pt x="1060659" y="2149872"/>
                </a:lnTo>
                <a:lnTo>
                  <a:pt x="1059460" y="2151460"/>
                </a:lnTo>
                <a:lnTo>
                  <a:pt x="1059061" y="2151856"/>
                </a:lnTo>
                <a:lnTo>
                  <a:pt x="1058262" y="2151856"/>
                </a:lnTo>
                <a:lnTo>
                  <a:pt x="1045079" y="2151460"/>
                </a:lnTo>
                <a:lnTo>
                  <a:pt x="1038288" y="2150269"/>
                </a:lnTo>
                <a:lnTo>
                  <a:pt x="1035491" y="2149872"/>
                </a:lnTo>
                <a:lnTo>
                  <a:pt x="1033894" y="2149078"/>
                </a:lnTo>
                <a:lnTo>
                  <a:pt x="1031097" y="2138760"/>
                </a:lnTo>
                <a:lnTo>
                  <a:pt x="1029899" y="2129631"/>
                </a:lnTo>
                <a:lnTo>
                  <a:pt x="1029100" y="2122488"/>
                </a:lnTo>
                <a:lnTo>
                  <a:pt x="1029100" y="2117328"/>
                </a:lnTo>
                <a:lnTo>
                  <a:pt x="1029499" y="2112963"/>
                </a:lnTo>
                <a:lnTo>
                  <a:pt x="1029499" y="2110581"/>
                </a:lnTo>
                <a:lnTo>
                  <a:pt x="1030298" y="2108200"/>
                </a:lnTo>
                <a:lnTo>
                  <a:pt x="1028700" y="2105025"/>
                </a:lnTo>
                <a:close/>
                <a:moveTo>
                  <a:pt x="744784" y="2105025"/>
                </a:moveTo>
                <a:lnTo>
                  <a:pt x="857250" y="2105025"/>
                </a:lnTo>
                <a:lnTo>
                  <a:pt x="855270" y="2108200"/>
                </a:lnTo>
                <a:lnTo>
                  <a:pt x="855666" y="2110581"/>
                </a:lnTo>
                <a:lnTo>
                  <a:pt x="856062" y="2112963"/>
                </a:lnTo>
                <a:lnTo>
                  <a:pt x="856062" y="2117328"/>
                </a:lnTo>
                <a:lnTo>
                  <a:pt x="856062" y="2122488"/>
                </a:lnTo>
                <a:lnTo>
                  <a:pt x="855270" y="2129631"/>
                </a:lnTo>
                <a:lnTo>
                  <a:pt x="854082" y="2138760"/>
                </a:lnTo>
                <a:lnTo>
                  <a:pt x="852102" y="2149078"/>
                </a:lnTo>
                <a:lnTo>
                  <a:pt x="849726" y="2149872"/>
                </a:lnTo>
                <a:lnTo>
                  <a:pt x="847350" y="2150269"/>
                </a:lnTo>
                <a:lnTo>
                  <a:pt x="840222" y="2151460"/>
                </a:lnTo>
                <a:lnTo>
                  <a:pt x="827550" y="2151856"/>
                </a:lnTo>
                <a:lnTo>
                  <a:pt x="826758" y="2151856"/>
                </a:lnTo>
                <a:lnTo>
                  <a:pt x="826362" y="2151460"/>
                </a:lnTo>
                <a:lnTo>
                  <a:pt x="825174" y="2149872"/>
                </a:lnTo>
                <a:lnTo>
                  <a:pt x="824778" y="2148681"/>
                </a:lnTo>
                <a:lnTo>
                  <a:pt x="823986" y="2147491"/>
                </a:lnTo>
                <a:lnTo>
                  <a:pt x="823590" y="2146697"/>
                </a:lnTo>
                <a:lnTo>
                  <a:pt x="822402" y="2146300"/>
                </a:lnTo>
                <a:lnTo>
                  <a:pt x="821610" y="2146300"/>
                </a:lnTo>
                <a:lnTo>
                  <a:pt x="820422" y="2146697"/>
                </a:lnTo>
                <a:lnTo>
                  <a:pt x="817254" y="2147888"/>
                </a:lnTo>
                <a:lnTo>
                  <a:pt x="812502" y="2151063"/>
                </a:lnTo>
                <a:lnTo>
                  <a:pt x="801809" y="2159000"/>
                </a:lnTo>
                <a:lnTo>
                  <a:pt x="790721" y="2166144"/>
                </a:lnTo>
                <a:lnTo>
                  <a:pt x="784781" y="2169319"/>
                </a:lnTo>
                <a:lnTo>
                  <a:pt x="778841" y="2172494"/>
                </a:lnTo>
                <a:lnTo>
                  <a:pt x="772901" y="2175272"/>
                </a:lnTo>
                <a:lnTo>
                  <a:pt x="766565" y="2178447"/>
                </a:lnTo>
                <a:lnTo>
                  <a:pt x="759833" y="2180828"/>
                </a:lnTo>
                <a:lnTo>
                  <a:pt x="753100" y="2182813"/>
                </a:lnTo>
                <a:lnTo>
                  <a:pt x="745972" y="2184797"/>
                </a:lnTo>
                <a:lnTo>
                  <a:pt x="738448" y="2185988"/>
                </a:lnTo>
                <a:lnTo>
                  <a:pt x="730924" y="2186781"/>
                </a:lnTo>
                <a:lnTo>
                  <a:pt x="722608" y="2187575"/>
                </a:lnTo>
                <a:lnTo>
                  <a:pt x="713896" y="2187575"/>
                </a:lnTo>
                <a:lnTo>
                  <a:pt x="704788" y="2187178"/>
                </a:lnTo>
                <a:lnTo>
                  <a:pt x="697659" y="2186385"/>
                </a:lnTo>
                <a:lnTo>
                  <a:pt x="691719" y="2185194"/>
                </a:lnTo>
                <a:lnTo>
                  <a:pt x="686571" y="2183210"/>
                </a:lnTo>
                <a:lnTo>
                  <a:pt x="683007" y="2181622"/>
                </a:lnTo>
                <a:lnTo>
                  <a:pt x="679839" y="2179638"/>
                </a:lnTo>
                <a:lnTo>
                  <a:pt x="677859" y="2176860"/>
                </a:lnTo>
                <a:lnTo>
                  <a:pt x="676671" y="2174478"/>
                </a:lnTo>
                <a:lnTo>
                  <a:pt x="676275" y="2171700"/>
                </a:lnTo>
                <a:lnTo>
                  <a:pt x="676671" y="2168525"/>
                </a:lnTo>
                <a:lnTo>
                  <a:pt x="677463" y="2165350"/>
                </a:lnTo>
                <a:lnTo>
                  <a:pt x="679047" y="2161778"/>
                </a:lnTo>
                <a:lnTo>
                  <a:pt x="681423" y="2158603"/>
                </a:lnTo>
                <a:lnTo>
                  <a:pt x="683799" y="2154635"/>
                </a:lnTo>
                <a:lnTo>
                  <a:pt x="686571" y="2151063"/>
                </a:lnTo>
                <a:lnTo>
                  <a:pt x="693699" y="2143522"/>
                </a:lnTo>
                <a:lnTo>
                  <a:pt x="702016" y="2136378"/>
                </a:lnTo>
                <a:lnTo>
                  <a:pt x="710332" y="2129235"/>
                </a:lnTo>
                <a:lnTo>
                  <a:pt x="718648" y="2122488"/>
                </a:lnTo>
                <a:lnTo>
                  <a:pt x="726964" y="2117328"/>
                </a:lnTo>
                <a:lnTo>
                  <a:pt x="739636" y="2108200"/>
                </a:lnTo>
                <a:lnTo>
                  <a:pt x="744784" y="2105025"/>
                </a:lnTo>
                <a:close/>
                <a:moveTo>
                  <a:pt x="1585912" y="1846263"/>
                </a:moveTo>
                <a:lnTo>
                  <a:pt x="1674566" y="1846263"/>
                </a:lnTo>
                <a:lnTo>
                  <a:pt x="1678524" y="1848644"/>
                </a:lnTo>
                <a:lnTo>
                  <a:pt x="1688418" y="1855391"/>
                </a:lnTo>
                <a:lnTo>
                  <a:pt x="1695146" y="1860154"/>
                </a:lnTo>
                <a:lnTo>
                  <a:pt x="1701875" y="1864916"/>
                </a:lnTo>
                <a:lnTo>
                  <a:pt x="1708603" y="1870870"/>
                </a:lnTo>
                <a:lnTo>
                  <a:pt x="1714935" y="1876426"/>
                </a:lnTo>
                <a:lnTo>
                  <a:pt x="1720476" y="1882379"/>
                </a:lnTo>
                <a:lnTo>
                  <a:pt x="1725225" y="1888332"/>
                </a:lnTo>
                <a:lnTo>
                  <a:pt x="1726808" y="1890713"/>
                </a:lnTo>
                <a:lnTo>
                  <a:pt x="1727996" y="1893888"/>
                </a:lnTo>
                <a:lnTo>
                  <a:pt x="1728391" y="1896270"/>
                </a:lnTo>
                <a:lnTo>
                  <a:pt x="1728787" y="1898651"/>
                </a:lnTo>
                <a:lnTo>
                  <a:pt x="1728391" y="1901032"/>
                </a:lnTo>
                <a:lnTo>
                  <a:pt x="1727600" y="1903017"/>
                </a:lnTo>
                <a:lnTo>
                  <a:pt x="1726017" y="1905001"/>
                </a:lnTo>
                <a:lnTo>
                  <a:pt x="1723246" y="1906985"/>
                </a:lnTo>
                <a:lnTo>
                  <a:pt x="1720476" y="1908176"/>
                </a:lnTo>
                <a:lnTo>
                  <a:pt x="1716518" y="1909367"/>
                </a:lnTo>
                <a:lnTo>
                  <a:pt x="1711769" y="1910160"/>
                </a:lnTo>
                <a:lnTo>
                  <a:pt x="1706228" y="1910954"/>
                </a:lnTo>
                <a:lnTo>
                  <a:pt x="1699104" y="1911351"/>
                </a:lnTo>
                <a:lnTo>
                  <a:pt x="1692376" y="1910954"/>
                </a:lnTo>
                <a:lnTo>
                  <a:pt x="1685648" y="1910557"/>
                </a:lnTo>
                <a:lnTo>
                  <a:pt x="1679711" y="1910160"/>
                </a:lnTo>
                <a:lnTo>
                  <a:pt x="1673774" y="1908970"/>
                </a:lnTo>
                <a:lnTo>
                  <a:pt x="1667838" y="1907779"/>
                </a:lnTo>
                <a:lnTo>
                  <a:pt x="1662297" y="1905795"/>
                </a:lnTo>
                <a:lnTo>
                  <a:pt x="1657548" y="1903810"/>
                </a:lnTo>
                <a:lnTo>
                  <a:pt x="1652403" y="1901826"/>
                </a:lnTo>
                <a:lnTo>
                  <a:pt x="1647653" y="1899445"/>
                </a:lnTo>
                <a:lnTo>
                  <a:pt x="1638550" y="1894285"/>
                </a:lnTo>
                <a:lnTo>
                  <a:pt x="1629448" y="1888729"/>
                </a:lnTo>
                <a:lnTo>
                  <a:pt x="1620741" y="1882379"/>
                </a:lnTo>
                <a:lnTo>
                  <a:pt x="1617179" y="1879998"/>
                </a:lnTo>
                <a:lnTo>
                  <a:pt x="1614408" y="1878807"/>
                </a:lnTo>
                <a:lnTo>
                  <a:pt x="1612825" y="1878807"/>
                </a:lnTo>
                <a:lnTo>
                  <a:pt x="1612033" y="1879204"/>
                </a:lnTo>
                <a:lnTo>
                  <a:pt x="1611638" y="1880792"/>
                </a:lnTo>
                <a:lnTo>
                  <a:pt x="1610846" y="1881982"/>
                </a:lnTo>
                <a:lnTo>
                  <a:pt x="1610450" y="1882776"/>
                </a:lnTo>
                <a:lnTo>
                  <a:pt x="1608867" y="1883173"/>
                </a:lnTo>
                <a:lnTo>
                  <a:pt x="1598973" y="1882776"/>
                </a:lnTo>
                <a:lnTo>
                  <a:pt x="1593432" y="1881982"/>
                </a:lnTo>
                <a:lnTo>
                  <a:pt x="1591453" y="1881585"/>
                </a:lnTo>
                <a:lnTo>
                  <a:pt x="1589870" y="1881188"/>
                </a:lnTo>
                <a:lnTo>
                  <a:pt x="1587891" y="1872457"/>
                </a:lnTo>
                <a:lnTo>
                  <a:pt x="1587100" y="1865313"/>
                </a:lnTo>
                <a:lnTo>
                  <a:pt x="1586308" y="1860154"/>
                </a:lnTo>
                <a:lnTo>
                  <a:pt x="1586308" y="1855391"/>
                </a:lnTo>
                <a:lnTo>
                  <a:pt x="1586308" y="1852216"/>
                </a:lnTo>
                <a:lnTo>
                  <a:pt x="1586704" y="1850232"/>
                </a:lnTo>
                <a:lnTo>
                  <a:pt x="1587100" y="1848644"/>
                </a:lnTo>
                <a:lnTo>
                  <a:pt x="1585912" y="1846263"/>
                </a:lnTo>
                <a:close/>
                <a:moveTo>
                  <a:pt x="1360734" y="1846263"/>
                </a:moveTo>
                <a:lnTo>
                  <a:pt x="1449387" y="1846263"/>
                </a:lnTo>
                <a:lnTo>
                  <a:pt x="1448200" y="1848644"/>
                </a:lnTo>
                <a:lnTo>
                  <a:pt x="1448596" y="1850232"/>
                </a:lnTo>
                <a:lnTo>
                  <a:pt x="1448991" y="1852216"/>
                </a:lnTo>
                <a:lnTo>
                  <a:pt x="1448991" y="1855391"/>
                </a:lnTo>
                <a:lnTo>
                  <a:pt x="1448991" y="1860154"/>
                </a:lnTo>
                <a:lnTo>
                  <a:pt x="1448200" y="1865313"/>
                </a:lnTo>
                <a:lnTo>
                  <a:pt x="1447408" y="1872457"/>
                </a:lnTo>
                <a:lnTo>
                  <a:pt x="1445034" y="1881188"/>
                </a:lnTo>
                <a:lnTo>
                  <a:pt x="1443846" y="1881585"/>
                </a:lnTo>
                <a:lnTo>
                  <a:pt x="1441868" y="1881982"/>
                </a:lnTo>
                <a:lnTo>
                  <a:pt x="1436327" y="1882776"/>
                </a:lnTo>
                <a:lnTo>
                  <a:pt x="1426432" y="1883173"/>
                </a:lnTo>
                <a:lnTo>
                  <a:pt x="1424849" y="1882776"/>
                </a:lnTo>
                <a:lnTo>
                  <a:pt x="1424058" y="1881982"/>
                </a:lnTo>
                <a:lnTo>
                  <a:pt x="1423662" y="1880792"/>
                </a:lnTo>
                <a:lnTo>
                  <a:pt x="1423266" y="1879204"/>
                </a:lnTo>
                <a:lnTo>
                  <a:pt x="1422079" y="1878807"/>
                </a:lnTo>
                <a:lnTo>
                  <a:pt x="1420891" y="1878807"/>
                </a:lnTo>
                <a:lnTo>
                  <a:pt x="1417725" y="1879998"/>
                </a:lnTo>
                <a:lnTo>
                  <a:pt x="1414163" y="1882379"/>
                </a:lnTo>
                <a:lnTo>
                  <a:pt x="1405852" y="1888729"/>
                </a:lnTo>
                <a:lnTo>
                  <a:pt x="1396749" y="1894285"/>
                </a:lnTo>
                <a:lnTo>
                  <a:pt x="1387646" y="1899445"/>
                </a:lnTo>
                <a:lnTo>
                  <a:pt x="1382897" y="1901826"/>
                </a:lnTo>
                <a:lnTo>
                  <a:pt x="1377752" y="1903810"/>
                </a:lnTo>
                <a:lnTo>
                  <a:pt x="1373003" y="1905795"/>
                </a:lnTo>
                <a:lnTo>
                  <a:pt x="1367462" y="1907779"/>
                </a:lnTo>
                <a:lnTo>
                  <a:pt x="1361525" y="1908970"/>
                </a:lnTo>
                <a:lnTo>
                  <a:pt x="1355588" y="1910160"/>
                </a:lnTo>
                <a:lnTo>
                  <a:pt x="1349652" y="1910557"/>
                </a:lnTo>
                <a:lnTo>
                  <a:pt x="1342924" y="1910954"/>
                </a:lnTo>
                <a:lnTo>
                  <a:pt x="1336195" y="1911351"/>
                </a:lnTo>
                <a:lnTo>
                  <a:pt x="1329071" y="1910954"/>
                </a:lnTo>
                <a:lnTo>
                  <a:pt x="1323531" y="1910160"/>
                </a:lnTo>
                <a:lnTo>
                  <a:pt x="1318781" y="1909367"/>
                </a:lnTo>
                <a:lnTo>
                  <a:pt x="1314824" y="1908176"/>
                </a:lnTo>
                <a:lnTo>
                  <a:pt x="1312053" y="1906985"/>
                </a:lnTo>
                <a:lnTo>
                  <a:pt x="1309283" y="1905001"/>
                </a:lnTo>
                <a:lnTo>
                  <a:pt x="1307700" y="1903017"/>
                </a:lnTo>
                <a:lnTo>
                  <a:pt x="1306908" y="1901032"/>
                </a:lnTo>
                <a:lnTo>
                  <a:pt x="1306512" y="1898651"/>
                </a:lnTo>
                <a:lnTo>
                  <a:pt x="1306512" y="1896270"/>
                </a:lnTo>
                <a:lnTo>
                  <a:pt x="1307304" y="1893888"/>
                </a:lnTo>
                <a:lnTo>
                  <a:pt x="1308491" y="1890713"/>
                </a:lnTo>
                <a:lnTo>
                  <a:pt x="1310074" y="1888332"/>
                </a:lnTo>
                <a:lnTo>
                  <a:pt x="1314824" y="1882379"/>
                </a:lnTo>
                <a:lnTo>
                  <a:pt x="1320364" y="1876426"/>
                </a:lnTo>
                <a:lnTo>
                  <a:pt x="1326697" y="1870870"/>
                </a:lnTo>
                <a:lnTo>
                  <a:pt x="1333425" y="1864916"/>
                </a:lnTo>
                <a:lnTo>
                  <a:pt x="1340153" y="1860154"/>
                </a:lnTo>
                <a:lnTo>
                  <a:pt x="1346881" y="1855391"/>
                </a:lnTo>
                <a:lnTo>
                  <a:pt x="1356776" y="1848644"/>
                </a:lnTo>
                <a:lnTo>
                  <a:pt x="1360734" y="1846263"/>
                </a:lnTo>
                <a:close/>
                <a:moveTo>
                  <a:pt x="449262" y="1846263"/>
                </a:moveTo>
                <a:lnTo>
                  <a:pt x="537671" y="1846263"/>
                </a:lnTo>
                <a:lnTo>
                  <a:pt x="542012" y="1848644"/>
                </a:lnTo>
                <a:lnTo>
                  <a:pt x="551880" y="1855391"/>
                </a:lnTo>
                <a:lnTo>
                  <a:pt x="558194" y="1860154"/>
                </a:lnTo>
                <a:lnTo>
                  <a:pt x="564904" y="1864916"/>
                </a:lnTo>
                <a:lnTo>
                  <a:pt x="571614" y="1870870"/>
                </a:lnTo>
                <a:lnTo>
                  <a:pt x="577929" y="1876426"/>
                </a:lnTo>
                <a:lnTo>
                  <a:pt x="583849" y="1882379"/>
                </a:lnTo>
                <a:lnTo>
                  <a:pt x="588190" y="1888332"/>
                </a:lnTo>
                <a:lnTo>
                  <a:pt x="589769" y="1890713"/>
                </a:lnTo>
                <a:lnTo>
                  <a:pt x="590953" y="1893888"/>
                </a:lnTo>
                <a:lnTo>
                  <a:pt x="591742" y="1896270"/>
                </a:lnTo>
                <a:lnTo>
                  <a:pt x="592137" y="1898651"/>
                </a:lnTo>
                <a:lnTo>
                  <a:pt x="591742" y="1901032"/>
                </a:lnTo>
                <a:lnTo>
                  <a:pt x="590558" y="1903017"/>
                </a:lnTo>
                <a:lnTo>
                  <a:pt x="589374" y="1905001"/>
                </a:lnTo>
                <a:lnTo>
                  <a:pt x="587006" y="1906985"/>
                </a:lnTo>
                <a:lnTo>
                  <a:pt x="583849" y="1908176"/>
                </a:lnTo>
                <a:lnTo>
                  <a:pt x="579902" y="1909367"/>
                </a:lnTo>
                <a:lnTo>
                  <a:pt x="575166" y="1910160"/>
                </a:lnTo>
                <a:lnTo>
                  <a:pt x="569246" y="1910954"/>
                </a:lnTo>
                <a:lnTo>
                  <a:pt x="562141" y="1911351"/>
                </a:lnTo>
                <a:lnTo>
                  <a:pt x="555432" y="1910954"/>
                </a:lnTo>
                <a:lnTo>
                  <a:pt x="549117" y="1910557"/>
                </a:lnTo>
                <a:lnTo>
                  <a:pt x="542802" y="1910160"/>
                </a:lnTo>
                <a:lnTo>
                  <a:pt x="536882" y="1908970"/>
                </a:lnTo>
                <a:lnTo>
                  <a:pt x="531356" y="1907779"/>
                </a:lnTo>
                <a:lnTo>
                  <a:pt x="526225" y="1905795"/>
                </a:lnTo>
                <a:lnTo>
                  <a:pt x="521094" y="1903810"/>
                </a:lnTo>
                <a:lnTo>
                  <a:pt x="515963" y="1901826"/>
                </a:lnTo>
                <a:lnTo>
                  <a:pt x="510833" y="1899445"/>
                </a:lnTo>
                <a:lnTo>
                  <a:pt x="501755" y="1894285"/>
                </a:lnTo>
                <a:lnTo>
                  <a:pt x="493072" y="1888729"/>
                </a:lnTo>
                <a:lnTo>
                  <a:pt x="484389" y="1882379"/>
                </a:lnTo>
                <a:lnTo>
                  <a:pt x="480837" y="1879998"/>
                </a:lnTo>
                <a:lnTo>
                  <a:pt x="478074" y="1878807"/>
                </a:lnTo>
                <a:lnTo>
                  <a:pt x="476495" y="1878807"/>
                </a:lnTo>
                <a:lnTo>
                  <a:pt x="475706" y="1879204"/>
                </a:lnTo>
                <a:lnTo>
                  <a:pt x="474916" y="1880792"/>
                </a:lnTo>
                <a:lnTo>
                  <a:pt x="474522" y="1881982"/>
                </a:lnTo>
                <a:lnTo>
                  <a:pt x="473732" y="1882776"/>
                </a:lnTo>
                <a:lnTo>
                  <a:pt x="472943" y="1883173"/>
                </a:lnTo>
                <a:lnTo>
                  <a:pt x="462681" y="1882776"/>
                </a:lnTo>
                <a:lnTo>
                  <a:pt x="457156" y="1881982"/>
                </a:lnTo>
                <a:lnTo>
                  <a:pt x="455182" y="1881585"/>
                </a:lnTo>
                <a:lnTo>
                  <a:pt x="453603" y="1881188"/>
                </a:lnTo>
                <a:lnTo>
                  <a:pt x="452025" y="1872457"/>
                </a:lnTo>
                <a:lnTo>
                  <a:pt x="450446" y="1865313"/>
                </a:lnTo>
                <a:lnTo>
                  <a:pt x="450051" y="1860154"/>
                </a:lnTo>
                <a:lnTo>
                  <a:pt x="450051" y="1855391"/>
                </a:lnTo>
                <a:lnTo>
                  <a:pt x="450051" y="1852216"/>
                </a:lnTo>
                <a:lnTo>
                  <a:pt x="450446" y="1850232"/>
                </a:lnTo>
                <a:lnTo>
                  <a:pt x="450841" y="1848644"/>
                </a:lnTo>
                <a:lnTo>
                  <a:pt x="449262" y="1846263"/>
                </a:lnTo>
                <a:close/>
                <a:moveTo>
                  <a:pt x="224686" y="1846263"/>
                </a:moveTo>
                <a:lnTo>
                  <a:pt x="314325" y="1846263"/>
                </a:lnTo>
                <a:lnTo>
                  <a:pt x="313124" y="1848644"/>
                </a:lnTo>
                <a:lnTo>
                  <a:pt x="313124" y="1850232"/>
                </a:lnTo>
                <a:lnTo>
                  <a:pt x="313525" y="1852216"/>
                </a:lnTo>
                <a:lnTo>
                  <a:pt x="313925" y="1855391"/>
                </a:lnTo>
                <a:lnTo>
                  <a:pt x="313525" y="1860154"/>
                </a:lnTo>
                <a:lnTo>
                  <a:pt x="313124" y="1865313"/>
                </a:lnTo>
                <a:lnTo>
                  <a:pt x="311924" y="1872457"/>
                </a:lnTo>
                <a:lnTo>
                  <a:pt x="310323" y="1881188"/>
                </a:lnTo>
                <a:lnTo>
                  <a:pt x="308722" y="1881585"/>
                </a:lnTo>
                <a:lnTo>
                  <a:pt x="306321" y="1881982"/>
                </a:lnTo>
                <a:lnTo>
                  <a:pt x="300719" y="1882776"/>
                </a:lnTo>
                <a:lnTo>
                  <a:pt x="290715" y="1883173"/>
                </a:lnTo>
                <a:lnTo>
                  <a:pt x="289914" y="1882776"/>
                </a:lnTo>
                <a:lnTo>
                  <a:pt x="288714" y="1881982"/>
                </a:lnTo>
                <a:lnTo>
                  <a:pt x="288314" y="1880792"/>
                </a:lnTo>
                <a:lnTo>
                  <a:pt x="287513" y="1879204"/>
                </a:lnTo>
                <a:lnTo>
                  <a:pt x="286713" y="1878807"/>
                </a:lnTo>
                <a:lnTo>
                  <a:pt x="285112" y="1878807"/>
                </a:lnTo>
                <a:lnTo>
                  <a:pt x="282311" y="1879998"/>
                </a:lnTo>
                <a:lnTo>
                  <a:pt x="278709" y="1882379"/>
                </a:lnTo>
                <a:lnTo>
                  <a:pt x="270306" y="1888729"/>
                </a:lnTo>
                <a:lnTo>
                  <a:pt x="261102" y="1894285"/>
                </a:lnTo>
                <a:lnTo>
                  <a:pt x="251898" y="1899445"/>
                </a:lnTo>
                <a:lnTo>
                  <a:pt x="246695" y="1901826"/>
                </a:lnTo>
                <a:lnTo>
                  <a:pt x="242293" y="1903810"/>
                </a:lnTo>
                <a:lnTo>
                  <a:pt x="236691" y="1905795"/>
                </a:lnTo>
                <a:lnTo>
                  <a:pt x="231089" y="1907779"/>
                </a:lnTo>
                <a:lnTo>
                  <a:pt x="225486" y="1908970"/>
                </a:lnTo>
                <a:lnTo>
                  <a:pt x="219484" y="1910160"/>
                </a:lnTo>
                <a:lnTo>
                  <a:pt x="213081" y="1910557"/>
                </a:lnTo>
                <a:lnTo>
                  <a:pt x="206678" y="1910954"/>
                </a:lnTo>
                <a:lnTo>
                  <a:pt x="199875" y="1911351"/>
                </a:lnTo>
                <a:lnTo>
                  <a:pt x="192672" y="1910954"/>
                </a:lnTo>
                <a:lnTo>
                  <a:pt x="186669" y="1910160"/>
                </a:lnTo>
                <a:lnTo>
                  <a:pt x="182267" y="1909367"/>
                </a:lnTo>
                <a:lnTo>
                  <a:pt x="178266" y="1908176"/>
                </a:lnTo>
                <a:lnTo>
                  <a:pt x="175064" y="1906985"/>
                </a:lnTo>
                <a:lnTo>
                  <a:pt x="172663" y="1905001"/>
                </a:lnTo>
                <a:lnTo>
                  <a:pt x="171062" y="1903017"/>
                </a:lnTo>
                <a:lnTo>
                  <a:pt x="169862" y="1901032"/>
                </a:lnTo>
                <a:lnTo>
                  <a:pt x="169862" y="1898651"/>
                </a:lnTo>
                <a:lnTo>
                  <a:pt x="169862" y="1896270"/>
                </a:lnTo>
                <a:lnTo>
                  <a:pt x="170662" y="1893888"/>
                </a:lnTo>
                <a:lnTo>
                  <a:pt x="171863" y="1890713"/>
                </a:lnTo>
                <a:lnTo>
                  <a:pt x="173864" y="1888332"/>
                </a:lnTo>
                <a:lnTo>
                  <a:pt x="177865" y="1882379"/>
                </a:lnTo>
                <a:lnTo>
                  <a:pt x="183868" y="1876426"/>
                </a:lnTo>
                <a:lnTo>
                  <a:pt x="190271" y="1870870"/>
                </a:lnTo>
                <a:lnTo>
                  <a:pt x="197074" y="1864916"/>
                </a:lnTo>
                <a:lnTo>
                  <a:pt x="203877" y="1860154"/>
                </a:lnTo>
                <a:lnTo>
                  <a:pt x="210279" y="1855391"/>
                </a:lnTo>
                <a:lnTo>
                  <a:pt x="220284" y="1848644"/>
                </a:lnTo>
                <a:lnTo>
                  <a:pt x="224686" y="1846263"/>
                </a:lnTo>
                <a:close/>
                <a:moveTo>
                  <a:pt x="1862137" y="1284288"/>
                </a:moveTo>
                <a:lnTo>
                  <a:pt x="1861739" y="1287447"/>
                </a:lnTo>
                <a:lnTo>
                  <a:pt x="1860144" y="1296135"/>
                </a:lnTo>
                <a:lnTo>
                  <a:pt x="1858151" y="1308772"/>
                </a:lnTo>
                <a:lnTo>
                  <a:pt x="1856557" y="1315880"/>
                </a:lnTo>
                <a:lnTo>
                  <a:pt x="1854564" y="1322988"/>
                </a:lnTo>
                <a:lnTo>
                  <a:pt x="1852172" y="1330097"/>
                </a:lnTo>
                <a:lnTo>
                  <a:pt x="1849781" y="1337205"/>
                </a:lnTo>
                <a:lnTo>
                  <a:pt x="1846194" y="1343918"/>
                </a:lnTo>
                <a:lnTo>
                  <a:pt x="1843005" y="1350237"/>
                </a:lnTo>
                <a:lnTo>
                  <a:pt x="1838620" y="1355370"/>
                </a:lnTo>
                <a:lnTo>
                  <a:pt x="1836627" y="1357345"/>
                </a:lnTo>
                <a:lnTo>
                  <a:pt x="1834634" y="1359714"/>
                </a:lnTo>
                <a:lnTo>
                  <a:pt x="1831844" y="1361294"/>
                </a:lnTo>
                <a:lnTo>
                  <a:pt x="1829453" y="1362478"/>
                </a:lnTo>
                <a:lnTo>
                  <a:pt x="1826264" y="1363268"/>
                </a:lnTo>
                <a:lnTo>
                  <a:pt x="1823474" y="1363663"/>
                </a:lnTo>
                <a:lnTo>
                  <a:pt x="1820285" y="1363663"/>
                </a:lnTo>
                <a:lnTo>
                  <a:pt x="1816698" y="1363663"/>
                </a:lnTo>
                <a:lnTo>
                  <a:pt x="1814306" y="1363268"/>
                </a:lnTo>
                <a:lnTo>
                  <a:pt x="1811117" y="1362873"/>
                </a:lnTo>
                <a:lnTo>
                  <a:pt x="1809124" y="1362084"/>
                </a:lnTo>
                <a:lnTo>
                  <a:pt x="1807131" y="1361294"/>
                </a:lnTo>
                <a:lnTo>
                  <a:pt x="1805138" y="1360109"/>
                </a:lnTo>
                <a:lnTo>
                  <a:pt x="1803544" y="1358135"/>
                </a:lnTo>
                <a:lnTo>
                  <a:pt x="1802348" y="1356555"/>
                </a:lnTo>
                <a:lnTo>
                  <a:pt x="1801153" y="1354975"/>
                </a:lnTo>
                <a:lnTo>
                  <a:pt x="1800355" y="1353001"/>
                </a:lnTo>
                <a:lnTo>
                  <a:pt x="1799558" y="1350237"/>
                </a:lnTo>
                <a:lnTo>
                  <a:pt x="1798362" y="1345498"/>
                </a:lnTo>
                <a:lnTo>
                  <a:pt x="1797964" y="1339969"/>
                </a:lnTo>
                <a:lnTo>
                  <a:pt x="1797565" y="1334835"/>
                </a:lnTo>
                <a:lnTo>
                  <a:pt x="1796369" y="1330886"/>
                </a:lnTo>
                <a:lnTo>
                  <a:pt x="1795971" y="1329702"/>
                </a:lnTo>
                <a:lnTo>
                  <a:pt x="1795174" y="1328912"/>
                </a:lnTo>
                <a:lnTo>
                  <a:pt x="1794376" y="1328122"/>
                </a:lnTo>
                <a:lnTo>
                  <a:pt x="1793579" y="1328122"/>
                </a:lnTo>
                <a:lnTo>
                  <a:pt x="1791985" y="1328122"/>
                </a:lnTo>
                <a:lnTo>
                  <a:pt x="1791188" y="1328517"/>
                </a:lnTo>
                <a:lnTo>
                  <a:pt x="1790390" y="1328912"/>
                </a:lnTo>
                <a:lnTo>
                  <a:pt x="1789992" y="1329702"/>
                </a:lnTo>
                <a:lnTo>
                  <a:pt x="1788796" y="1332071"/>
                </a:lnTo>
                <a:lnTo>
                  <a:pt x="1788398" y="1336020"/>
                </a:lnTo>
                <a:lnTo>
                  <a:pt x="1787999" y="1337995"/>
                </a:lnTo>
                <a:lnTo>
                  <a:pt x="1787600" y="1340759"/>
                </a:lnTo>
                <a:lnTo>
                  <a:pt x="1785209" y="1346288"/>
                </a:lnTo>
                <a:lnTo>
                  <a:pt x="1782020" y="1351816"/>
                </a:lnTo>
                <a:lnTo>
                  <a:pt x="1778034" y="1356950"/>
                </a:lnTo>
                <a:lnTo>
                  <a:pt x="1776440" y="1358529"/>
                </a:lnTo>
                <a:lnTo>
                  <a:pt x="1774845" y="1360504"/>
                </a:lnTo>
                <a:lnTo>
                  <a:pt x="1773251" y="1361294"/>
                </a:lnTo>
                <a:lnTo>
                  <a:pt x="1771657" y="1361294"/>
                </a:lnTo>
                <a:lnTo>
                  <a:pt x="1770859" y="1360899"/>
                </a:lnTo>
                <a:lnTo>
                  <a:pt x="1770062" y="1358924"/>
                </a:lnTo>
                <a:lnTo>
                  <a:pt x="1770062" y="1356555"/>
                </a:lnTo>
                <a:lnTo>
                  <a:pt x="1770062" y="1353396"/>
                </a:lnTo>
                <a:lnTo>
                  <a:pt x="1772454" y="1335230"/>
                </a:lnTo>
                <a:lnTo>
                  <a:pt x="1774048" y="1326148"/>
                </a:lnTo>
                <a:lnTo>
                  <a:pt x="1775643" y="1317460"/>
                </a:lnTo>
                <a:lnTo>
                  <a:pt x="1778034" y="1309957"/>
                </a:lnTo>
                <a:lnTo>
                  <a:pt x="1779628" y="1306797"/>
                </a:lnTo>
                <a:lnTo>
                  <a:pt x="1781223" y="1303638"/>
                </a:lnTo>
                <a:lnTo>
                  <a:pt x="1782817" y="1301269"/>
                </a:lnTo>
                <a:lnTo>
                  <a:pt x="1784810" y="1299689"/>
                </a:lnTo>
                <a:lnTo>
                  <a:pt x="1787202" y="1298110"/>
                </a:lnTo>
                <a:lnTo>
                  <a:pt x="1789593" y="1297715"/>
                </a:lnTo>
                <a:lnTo>
                  <a:pt x="1862137" y="1284288"/>
                </a:lnTo>
                <a:close/>
                <a:moveTo>
                  <a:pt x="42862" y="1284288"/>
                </a:moveTo>
                <a:lnTo>
                  <a:pt x="114155" y="1297983"/>
                </a:lnTo>
                <a:lnTo>
                  <a:pt x="116114" y="1298386"/>
                </a:lnTo>
                <a:lnTo>
                  <a:pt x="118073" y="1299595"/>
                </a:lnTo>
                <a:lnTo>
                  <a:pt x="120423" y="1301609"/>
                </a:lnTo>
                <a:lnTo>
                  <a:pt x="121990" y="1303623"/>
                </a:lnTo>
                <a:lnTo>
                  <a:pt x="123557" y="1306845"/>
                </a:lnTo>
                <a:lnTo>
                  <a:pt x="125124" y="1310067"/>
                </a:lnTo>
                <a:lnTo>
                  <a:pt x="127474" y="1318123"/>
                </a:lnTo>
                <a:lnTo>
                  <a:pt x="129433" y="1326985"/>
                </a:lnTo>
                <a:lnTo>
                  <a:pt x="130608" y="1335847"/>
                </a:lnTo>
                <a:lnTo>
                  <a:pt x="133350" y="1354376"/>
                </a:lnTo>
                <a:lnTo>
                  <a:pt x="133350" y="1358001"/>
                </a:lnTo>
                <a:lnTo>
                  <a:pt x="132958" y="1360820"/>
                </a:lnTo>
                <a:lnTo>
                  <a:pt x="132566" y="1362029"/>
                </a:lnTo>
                <a:lnTo>
                  <a:pt x="131000" y="1362834"/>
                </a:lnTo>
                <a:lnTo>
                  <a:pt x="129824" y="1362432"/>
                </a:lnTo>
                <a:lnTo>
                  <a:pt x="128257" y="1361626"/>
                </a:lnTo>
                <a:lnTo>
                  <a:pt x="126691" y="1360418"/>
                </a:lnTo>
                <a:lnTo>
                  <a:pt x="124732" y="1358001"/>
                </a:lnTo>
                <a:lnTo>
                  <a:pt x="121598" y="1353167"/>
                </a:lnTo>
                <a:lnTo>
                  <a:pt x="118073" y="1347528"/>
                </a:lnTo>
                <a:lnTo>
                  <a:pt x="116114" y="1341486"/>
                </a:lnTo>
                <a:lnTo>
                  <a:pt x="115331" y="1339069"/>
                </a:lnTo>
                <a:lnTo>
                  <a:pt x="115331" y="1336652"/>
                </a:lnTo>
                <a:lnTo>
                  <a:pt x="114939" y="1333430"/>
                </a:lnTo>
                <a:lnTo>
                  <a:pt x="113764" y="1330610"/>
                </a:lnTo>
                <a:lnTo>
                  <a:pt x="112980" y="1329805"/>
                </a:lnTo>
                <a:lnTo>
                  <a:pt x="111805" y="1328999"/>
                </a:lnTo>
                <a:lnTo>
                  <a:pt x="111022" y="1328596"/>
                </a:lnTo>
                <a:lnTo>
                  <a:pt x="110238" y="1328596"/>
                </a:lnTo>
                <a:lnTo>
                  <a:pt x="109455" y="1328999"/>
                </a:lnTo>
                <a:lnTo>
                  <a:pt x="108671" y="1329402"/>
                </a:lnTo>
                <a:lnTo>
                  <a:pt x="107888" y="1330610"/>
                </a:lnTo>
                <a:lnTo>
                  <a:pt x="107104" y="1332221"/>
                </a:lnTo>
                <a:lnTo>
                  <a:pt x="106321" y="1335444"/>
                </a:lnTo>
                <a:lnTo>
                  <a:pt x="105929" y="1341083"/>
                </a:lnTo>
                <a:lnTo>
                  <a:pt x="105146" y="1346722"/>
                </a:lnTo>
                <a:lnTo>
                  <a:pt x="104362" y="1351556"/>
                </a:lnTo>
                <a:lnTo>
                  <a:pt x="103579" y="1353973"/>
                </a:lnTo>
                <a:lnTo>
                  <a:pt x="102795" y="1355987"/>
                </a:lnTo>
                <a:lnTo>
                  <a:pt x="101620" y="1358001"/>
                </a:lnTo>
                <a:lnTo>
                  <a:pt x="100445" y="1360015"/>
                </a:lnTo>
                <a:lnTo>
                  <a:pt x="98487" y="1361223"/>
                </a:lnTo>
                <a:lnTo>
                  <a:pt x="96920" y="1362432"/>
                </a:lnTo>
                <a:lnTo>
                  <a:pt x="94961" y="1363237"/>
                </a:lnTo>
                <a:lnTo>
                  <a:pt x="92611" y="1364043"/>
                </a:lnTo>
                <a:lnTo>
                  <a:pt x="89869" y="1364848"/>
                </a:lnTo>
                <a:lnTo>
                  <a:pt x="87127" y="1365251"/>
                </a:lnTo>
                <a:lnTo>
                  <a:pt x="80467" y="1364848"/>
                </a:lnTo>
                <a:lnTo>
                  <a:pt x="77725" y="1364446"/>
                </a:lnTo>
                <a:lnTo>
                  <a:pt x="74983" y="1363640"/>
                </a:lnTo>
                <a:lnTo>
                  <a:pt x="72633" y="1362432"/>
                </a:lnTo>
                <a:lnTo>
                  <a:pt x="69891" y="1360820"/>
                </a:lnTo>
                <a:lnTo>
                  <a:pt x="67932" y="1358806"/>
                </a:lnTo>
                <a:lnTo>
                  <a:pt x="65190" y="1356792"/>
                </a:lnTo>
                <a:lnTo>
                  <a:pt x="61665" y="1351153"/>
                </a:lnTo>
                <a:lnTo>
                  <a:pt x="57747" y="1345111"/>
                </a:lnTo>
                <a:lnTo>
                  <a:pt x="55005" y="1338263"/>
                </a:lnTo>
                <a:lnTo>
                  <a:pt x="52655" y="1331013"/>
                </a:lnTo>
                <a:lnTo>
                  <a:pt x="49913" y="1323360"/>
                </a:lnTo>
                <a:lnTo>
                  <a:pt x="48346" y="1316109"/>
                </a:lnTo>
                <a:lnTo>
                  <a:pt x="46779" y="1308859"/>
                </a:lnTo>
                <a:lnTo>
                  <a:pt x="44037" y="1296372"/>
                </a:lnTo>
                <a:lnTo>
                  <a:pt x="43254" y="1287511"/>
                </a:lnTo>
                <a:lnTo>
                  <a:pt x="42862" y="1284288"/>
                </a:lnTo>
                <a:close/>
                <a:moveTo>
                  <a:pt x="1298517" y="998258"/>
                </a:moveTo>
                <a:lnTo>
                  <a:pt x="1247697" y="1005006"/>
                </a:lnTo>
                <a:lnTo>
                  <a:pt x="970168" y="1039940"/>
                </a:lnTo>
                <a:lnTo>
                  <a:pt x="956272" y="1045895"/>
                </a:lnTo>
                <a:lnTo>
                  <a:pt x="928877" y="1057010"/>
                </a:lnTo>
                <a:lnTo>
                  <a:pt x="879644" y="1076859"/>
                </a:lnTo>
                <a:lnTo>
                  <a:pt x="925700" y="1070905"/>
                </a:lnTo>
                <a:lnTo>
                  <a:pt x="946743" y="1068523"/>
                </a:lnTo>
                <a:lnTo>
                  <a:pt x="1317972" y="1020885"/>
                </a:lnTo>
                <a:lnTo>
                  <a:pt x="1314399" y="1016122"/>
                </a:lnTo>
                <a:lnTo>
                  <a:pt x="1298517" y="998258"/>
                </a:lnTo>
                <a:close/>
                <a:moveTo>
                  <a:pt x="1085309" y="949429"/>
                </a:moveTo>
                <a:lnTo>
                  <a:pt x="951111" y="956178"/>
                </a:lnTo>
                <a:lnTo>
                  <a:pt x="912995" y="958163"/>
                </a:lnTo>
                <a:lnTo>
                  <a:pt x="891952" y="958957"/>
                </a:lnTo>
                <a:lnTo>
                  <a:pt x="653731" y="981585"/>
                </a:lnTo>
                <a:lnTo>
                  <a:pt x="641819" y="988730"/>
                </a:lnTo>
                <a:lnTo>
                  <a:pt x="569956" y="1031207"/>
                </a:lnTo>
                <a:lnTo>
                  <a:pt x="947934" y="971263"/>
                </a:lnTo>
                <a:lnTo>
                  <a:pt x="990814" y="964515"/>
                </a:lnTo>
                <a:lnTo>
                  <a:pt x="999549" y="962927"/>
                </a:lnTo>
                <a:lnTo>
                  <a:pt x="1085309" y="949429"/>
                </a:lnTo>
                <a:close/>
                <a:moveTo>
                  <a:pt x="606483" y="818030"/>
                </a:moveTo>
                <a:lnTo>
                  <a:pt x="609660" y="823191"/>
                </a:lnTo>
                <a:lnTo>
                  <a:pt x="612836" y="831527"/>
                </a:lnTo>
                <a:lnTo>
                  <a:pt x="621174" y="852964"/>
                </a:lnTo>
                <a:lnTo>
                  <a:pt x="619188" y="828351"/>
                </a:lnTo>
                <a:lnTo>
                  <a:pt x="606483" y="818030"/>
                </a:lnTo>
                <a:close/>
                <a:moveTo>
                  <a:pt x="1283033" y="812472"/>
                </a:moveTo>
                <a:lnTo>
                  <a:pt x="1282239" y="812869"/>
                </a:lnTo>
                <a:lnTo>
                  <a:pt x="1281445" y="814060"/>
                </a:lnTo>
                <a:lnTo>
                  <a:pt x="1273504" y="824381"/>
                </a:lnTo>
                <a:lnTo>
                  <a:pt x="1265960" y="835100"/>
                </a:lnTo>
                <a:lnTo>
                  <a:pt x="1263578" y="838276"/>
                </a:lnTo>
                <a:lnTo>
                  <a:pt x="1256034" y="951811"/>
                </a:lnTo>
                <a:lnTo>
                  <a:pt x="1261990" y="924023"/>
                </a:lnTo>
                <a:lnTo>
                  <a:pt x="1268342" y="897425"/>
                </a:lnTo>
                <a:lnTo>
                  <a:pt x="1279062" y="850185"/>
                </a:lnTo>
                <a:lnTo>
                  <a:pt x="1282239" y="832321"/>
                </a:lnTo>
                <a:lnTo>
                  <a:pt x="1283430" y="825175"/>
                </a:lnTo>
                <a:lnTo>
                  <a:pt x="1284621" y="819618"/>
                </a:lnTo>
                <a:lnTo>
                  <a:pt x="1284621" y="815251"/>
                </a:lnTo>
                <a:lnTo>
                  <a:pt x="1283827" y="812869"/>
                </a:lnTo>
                <a:lnTo>
                  <a:pt x="1283430" y="812472"/>
                </a:lnTo>
                <a:lnTo>
                  <a:pt x="1283033" y="812472"/>
                </a:lnTo>
                <a:close/>
                <a:moveTo>
                  <a:pt x="266522" y="615950"/>
                </a:moveTo>
                <a:lnTo>
                  <a:pt x="270489" y="616347"/>
                </a:lnTo>
                <a:lnTo>
                  <a:pt x="273661" y="619521"/>
                </a:lnTo>
                <a:lnTo>
                  <a:pt x="344258" y="879386"/>
                </a:lnTo>
                <a:lnTo>
                  <a:pt x="345448" y="868674"/>
                </a:lnTo>
                <a:lnTo>
                  <a:pt x="370434" y="687760"/>
                </a:lnTo>
                <a:lnTo>
                  <a:pt x="364485" y="673081"/>
                </a:lnTo>
                <a:lnTo>
                  <a:pt x="370831" y="674271"/>
                </a:lnTo>
                <a:lnTo>
                  <a:pt x="377573" y="675858"/>
                </a:lnTo>
                <a:lnTo>
                  <a:pt x="383919" y="676255"/>
                </a:lnTo>
                <a:lnTo>
                  <a:pt x="390265" y="676652"/>
                </a:lnTo>
                <a:lnTo>
                  <a:pt x="396214" y="676255"/>
                </a:lnTo>
                <a:lnTo>
                  <a:pt x="402957" y="675858"/>
                </a:lnTo>
                <a:lnTo>
                  <a:pt x="409699" y="674668"/>
                </a:lnTo>
                <a:lnTo>
                  <a:pt x="416045" y="673478"/>
                </a:lnTo>
                <a:lnTo>
                  <a:pt x="412872" y="683793"/>
                </a:lnTo>
                <a:lnTo>
                  <a:pt x="409699" y="694108"/>
                </a:lnTo>
                <a:lnTo>
                  <a:pt x="407716" y="704820"/>
                </a:lnTo>
                <a:lnTo>
                  <a:pt x="406526" y="716326"/>
                </a:lnTo>
                <a:lnTo>
                  <a:pt x="406129" y="724657"/>
                </a:lnTo>
                <a:lnTo>
                  <a:pt x="405733" y="734973"/>
                </a:lnTo>
                <a:lnTo>
                  <a:pt x="405733" y="746875"/>
                </a:lnTo>
                <a:lnTo>
                  <a:pt x="406526" y="759967"/>
                </a:lnTo>
                <a:lnTo>
                  <a:pt x="407319" y="774250"/>
                </a:lnTo>
                <a:lnTo>
                  <a:pt x="408509" y="789326"/>
                </a:lnTo>
                <a:lnTo>
                  <a:pt x="412079" y="823049"/>
                </a:lnTo>
                <a:lnTo>
                  <a:pt x="416045" y="859549"/>
                </a:lnTo>
                <a:lnTo>
                  <a:pt x="421597" y="897636"/>
                </a:lnTo>
                <a:lnTo>
                  <a:pt x="427546" y="936914"/>
                </a:lnTo>
                <a:lnTo>
                  <a:pt x="433496" y="976191"/>
                </a:lnTo>
                <a:lnTo>
                  <a:pt x="445791" y="1051175"/>
                </a:lnTo>
                <a:lnTo>
                  <a:pt x="456896" y="1114257"/>
                </a:lnTo>
                <a:lnTo>
                  <a:pt x="468398" y="1176546"/>
                </a:lnTo>
                <a:lnTo>
                  <a:pt x="469587" y="1181703"/>
                </a:lnTo>
                <a:lnTo>
                  <a:pt x="471967" y="1187258"/>
                </a:lnTo>
                <a:lnTo>
                  <a:pt x="474347" y="1192415"/>
                </a:lnTo>
                <a:lnTo>
                  <a:pt x="477123" y="1197573"/>
                </a:lnTo>
                <a:lnTo>
                  <a:pt x="481089" y="1201937"/>
                </a:lnTo>
                <a:lnTo>
                  <a:pt x="485055" y="1206301"/>
                </a:lnTo>
                <a:lnTo>
                  <a:pt x="489418" y="1210269"/>
                </a:lnTo>
                <a:lnTo>
                  <a:pt x="494177" y="1213046"/>
                </a:lnTo>
                <a:lnTo>
                  <a:pt x="500920" y="1217410"/>
                </a:lnTo>
                <a:lnTo>
                  <a:pt x="508059" y="1220187"/>
                </a:lnTo>
                <a:lnTo>
                  <a:pt x="515594" y="1222964"/>
                </a:lnTo>
                <a:lnTo>
                  <a:pt x="523527" y="1225345"/>
                </a:lnTo>
                <a:lnTo>
                  <a:pt x="531459" y="1227329"/>
                </a:lnTo>
                <a:lnTo>
                  <a:pt x="540581" y="1228519"/>
                </a:lnTo>
                <a:lnTo>
                  <a:pt x="549306" y="1228915"/>
                </a:lnTo>
                <a:lnTo>
                  <a:pt x="558428" y="1229312"/>
                </a:lnTo>
                <a:lnTo>
                  <a:pt x="566757" y="1229312"/>
                </a:lnTo>
                <a:lnTo>
                  <a:pt x="574689" y="1228519"/>
                </a:lnTo>
                <a:lnTo>
                  <a:pt x="583018" y="1228122"/>
                </a:lnTo>
                <a:lnTo>
                  <a:pt x="590950" y="1226932"/>
                </a:lnTo>
                <a:lnTo>
                  <a:pt x="595313" y="1274937"/>
                </a:lnTo>
                <a:lnTo>
                  <a:pt x="591347" y="1282476"/>
                </a:lnTo>
                <a:lnTo>
                  <a:pt x="588174" y="1290410"/>
                </a:lnTo>
                <a:lnTo>
                  <a:pt x="585398" y="1298742"/>
                </a:lnTo>
                <a:lnTo>
                  <a:pt x="583018" y="1306677"/>
                </a:lnTo>
                <a:lnTo>
                  <a:pt x="581432" y="1314612"/>
                </a:lnTo>
                <a:lnTo>
                  <a:pt x="579845" y="1322150"/>
                </a:lnTo>
                <a:lnTo>
                  <a:pt x="577466" y="1336829"/>
                </a:lnTo>
                <a:lnTo>
                  <a:pt x="573896" y="1342780"/>
                </a:lnTo>
                <a:lnTo>
                  <a:pt x="540581" y="1790304"/>
                </a:lnTo>
                <a:lnTo>
                  <a:pt x="537011" y="1789908"/>
                </a:lnTo>
                <a:lnTo>
                  <a:pt x="448170" y="1789908"/>
                </a:lnTo>
                <a:lnTo>
                  <a:pt x="444997" y="1789908"/>
                </a:lnTo>
                <a:lnTo>
                  <a:pt x="441428" y="1790304"/>
                </a:lnTo>
                <a:lnTo>
                  <a:pt x="434685" y="1792288"/>
                </a:lnTo>
                <a:lnTo>
                  <a:pt x="390265" y="1442759"/>
                </a:lnTo>
                <a:lnTo>
                  <a:pt x="383919" y="1443156"/>
                </a:lnTo>
                <a:lnTo>
                  <a:pt x="377970" y="1443553"/>
                </a:lnTo>
                <a:lnTo>
                  <a:pt x="373607" y="1443156"/>
                </a:lnTo>
                <a:lnTo>
                  <a:pt x="369641" y="1442759"/>
                </a:lnTo>
                <a:lnTo>
                  <a:pt x="327600" y="1792288"/>
                </a:lnTo>
                <a:lnTo>
                  <a:pt x="320461" y="1790304"/>
                </a:lnTo>
                <a:lnTo>
                  <a:pt x="316892" y="1789908"/>
                </a:lnTo>
                <a:lnTo>
                  <a:pt x="312926" y="1789908"/>
                </a:lnTo>
                <a:lnTo>
                  <a:pt x="224085" y="1789908"/>
                </a:lnTo>
                <a:lnTo>
                  <a:pt x="221309" y="1790304"/>
                </a:lnTo>
                <a:lnTo>
                  <a:pt x="218532" y="1790701"/>
                </a:lnTo>
                <a:lnTo>
                  <a:pt x="187597" y="1376503"/>
                </a:lnTo>
                <a:lnTo>
                  <a:pt x="188787" y="1369759"/>
                </a:lnTo>
                <a:lnTo>
                  <a:pt x="189580" y="1363014"/>
                </a:lnTo>
                <a:lnTo>
                  <a:pt x="189977" y="1355873"/>
                </a:lnTo>
                <a:lnTo>
                  <a:pt x="189580" y="1348335"/>
                </a:lnTo>
                <a:lnTo>
                  <a:pt x="188390" y="1338416"/>
                </a:lnTo>
                <a:lnTo>
                  <a:pt x="187200" y="1327704"/>
                </a:lnTo>
                <a:lnTo>
                  <a:pt x="184821" y="1315802"/>
                </a:lnTo>
                <a:lnTo>
                  <a:pt x="182044" y="1303503"/>
                </a:lnTo>
                <a:lnTo>
                  <a:pt x="179665" y="1297552"/>
                </a:lnTo>
                <a:lnTo>
                  <a:pt x="177682" y="1291601"/>
                </a:lnTo>
                <a:lnTo>
                  <a:pt x="175302" y="1285649"/>
                </a:lnTo>
                <a:lnTo>
                  <a:pt x="172526" y="1279698"/>
                </a:lnTo>
                <a:lnTo>
                  <a:pt x="169353" y="1274144"/>
                </a:lnTo>
                <a:lnTo>
                  <a:pt x="165783" y="1268590"/>
                </a:lnTo>
                <a:lnTo>
                  <a:pt x="161817" y="1263829"/>
                </a:lnTo>
                <a:lnTo>
                  <a:pt x="157058" y="1259465"/>
                </a:lnTo>
                <a:lnTo>
                  <a:pt x="149919" y="1178133"/>
                </a:lnTo>
                <a:lnTo>
                  <a:pt x="144763" y="1121795"/>
                </a:lnTo>
                <a:lnTo>
                  <a:pt x="140004" y="1058317"/>
                </a:lnTo>
                <a:lnTo>
                  <a:pt x="124536" y="836538"/>
                </a:lnTo>
                <a:lnTo>
                  <a:pt x="118587" y="831381"/>
                </a:lnTo>
                <a:lnTo>
                  <a:pt x="113034" y="825430"/>
                </a:lnTo>
                <a:lnTo>
                  <a:pt x="112637" y="825033"/>
                </a:lnTo>
                <a:lnTo>
                  <a:pt x="111844" y="825430"/>
                </a:lnTo>
                <a:lnTo>
                  <a:pt x="111051" y="827413"/>
                </a:lnTo>
                <a:lnTo>
                  <a:pt x="110654" y="831381"/>
                </a:lnTo>
                <a:lnTo>
                  <a:pt x="110258" y="836142"/>
                </a:lnTo>
                <a:lnTo>
                  <a:pt x="110258" y="851614"/>
                </a:lnTo>
                <a:lnTo>
                  <a:pt x="110258" y="871452"/>
                </a:lnTo>
                <a:lnTo>
                  <a:pt x="111051" y="925012"/>
                </a:lnTo>
                <a:lnTo>
                  <a:pt x="113827" y="990474"/>
                </a:lnTo>
                <a:lnTo>
                  <a:pt x="116603" y="1061491"/>
                </a:lnTo>
                <a:lnTo>
                  <a:pt x="119776" y="1131317"/>
                </a:lnTo>
                <a:lnTo>
                  <a:pt x="122949" y="1194002"/>
                </a:lnTo>
                <a:lnTo>
                  <a:pt x="126519" y="1243595"/>
                </a:lnTo>
                <a:lnTo>
                  <a:pt x="124536" y="1243198"/>
                </a:lnTo>
                <a:lnTo>
                  <a:pt x="122553" y="1242801"/>
                </a:lnTo>
                <a:lnTo>
                  <a:pt x="52353" y="1229312"/>
                </a:lnTo>
                <a:lnTo>
                  <a:pt x="47197" y="1228915"/>
                </a:lnTo>
                <a:lnTo>
                  <a:pt x="42041" y="1228519"/>
                </a:lnTo>
                <a:lnTo>
                  <a:pt x="36091" y="1228915"/>
                </a:lnTo>
                <a:lnTo>
                  <a:pt x="30539" y="1229709"/>
                </a:lnTo>
                <a:lnTo>
                  <a:pt x="27763" y="1205508"/>
                </a:lnTo>
                <a:lnTo>
                  <a:pt x="24590" y="1176942"/>
                </a:lnTo>
                <a:lnTo>
                  <a:pt x="21417" y="1145203"/>
                </a:lnTo>
                <a:lnTo>
                  <a:pt x="18244" y="1110290"/>
                </a:lnTo>
                <a:lnTo>
                  <a:pt x="12295" y="1036099"/>
                </a:lnTo>
                <a:lnTo>
                  <a:pt x="7139" y="959925"/>
                </a:lnTo>
                <a:lnTo>
                  <a:pt x="3173" y="887321"/>
                </a:lnTo>
                <a:lnTo>
                  <a:pt x="1586" y="853995"/>
                </a:lnTo>
                <a:lnTo>
                  <a:pt x="793" y="824636"/>
                </a:lnTo>
                <a:lnTo>
                  <a:pt x="0" y="798848"/>
                </a:lnTo>
                <a:lnTo>
                  <a:pt x="0" y="777424"/>
                </a:lnTo>
                <a:lnTo>
                  <a:pt x="396" y="761554"/>
                </a:lnTo>
                <a:lnTo>
                  <a:pt x="793" y="755603"/>
                </a:lnTo>
                <a:lnTo>
                  <a:pt x="1190" y="752032"/>
                </a:lnTo>
                <a:lnTo>
                  <a:pt x="1983" y="744494"/>
                </a:lnTo>
                <a:lnTo>
                  <a:pt x="3569" y="737353"/>
                </a:lnTo>
                <a:lnTo>
                  <a:pt x="5949" y="730608"/>
                </a:lnTo>
                <a:lnTo>
                  <a:pt x="8725" y="723864"/>
                </a:lnTo>
                <a:lnTo>
                  <a:pt x="12691" y="717516"/>
                </a:lnTo>
                <a:lnTo>
                  <a:pt x="16658" y="711168"/>
                </a:lnTo>
                <a:lnTo>
                  <a:pt x="21813" y="705217"/>
                </a:lnTo>
                <a:lnTo>
                  <a:pt x="27763" y="699266"/>
                </a:lnTo>
                <a:lnTo>
                  <a:pt x="33712" y="693711"/>
                </a:lnTo>
                <a:lnTo>
                  <a:pt x="40454" y="688157"/>
                </a:lnTo>
                <a:lnTo>
                  <a:pt x="47593" y="683396"/>
                </a:lnTo>
                <a:lnTo>
                  <a:pt x="55525" y="678239"/>
                </a:lnTo>
                <a:lnTo>
                  <a:pt x="63458" y="673478"/>
                </a:lnTo>
                <a:lnTo>
                  <a:pt x="72183" y="669113"/>
                </a:lnTo>
                <a:lnTo>
                  <a:pt x="81305" y="664353"/>
                </a:lnTo>
                <a:lnTo>
                  <a:pt x="90427" y="659988"/>
                </a:lnTo>
                <a:lnTo>
                  <a:pt x="99946" y="656418"/>
                </a:lnTo>
                <a:lnTo>
                  <a:pt x="109861" y="652450"/>
                </a:lnTo>
                <a:lnTo>
                  <a:pt x="130485" y="645309"/>
                </a:lnTo>
                <a:lnTo>
                  <a:pt x="151902" y="638564"/>
                </a:lnTo>
                <a:lnTo>
                  <a:pt x="174112" y="633010"/>
                </a:lnTo>
                <a:lnTo>
                  <a:pt x="196322" y="627456"/>
                </a:lnTo>
                <a:lnTo>
                  <a:pt x="218532" y="623488"/>
                </a:lnTo>
                <a:lnTo>
                  <a:pt x="241139" y="619521"/>
                </a:lnTo>
                <a:lnTo>
                  <a:pt x="262953" y="616347"/>
                </a:lnTo>
                <a:lnTo>
                  <a:pt x="266522" y="615950"/>
                </a:lnTo>
                <a:close/>
                <a:moveTo>
                  <a:pt x="1664891" y="614363"/>
                </a:moveTo>
                <a:lnTo>
                  <a:pt x="1675210" y="614363"/>
                </a:lnTo>
                <a:lnTo>
                  <a:pt x="1686322" y="614760"/>
                </a:lnTo>
                <a:lnTo>
                  <a:pt x="1697038" y="615554"/>
                </a:lnTo>
                <a:lnTo>
                  <a:pt x="1707754" y="617142"/>
                </a:lnTo>
                <a:lnTo>
                  <a:pt x="1718866" y="619127"/>
                </a:lnTo>
                <a:lnTo>
                  <a:pt x="1729582" y="621906"/>
                </a:lnTo>
                <a:lnTo>
                  <a:pt x="1740297" y="624288"/>
                </a:lnTo>
                <a:lnTo>
                  <a:pt x="1750616" y="627861"/>
                </a:lnTo>
                <a:lnTo>
                  <a:pt x="1761729" y="631435"/>
                </a:lnTo>
                <a:lnTo>
                  <a:pt x="1772047" y="635405"/>
                </a:lnTo>
                <a:lnTo>
                  <a:pt x="1782366" y="638978"/>
                </a:lnTo>
                <a:lnTo>
                  <a:pt x="1792288" y="643742"/>
                </a:lnTo>
                <a:lnTo>
                  <a:pt x="1802210" y="648506"/>
                </a:lnTo>
                <a:lnTo>
                  <a:pt x="1821260" y="657637"/>
                </a:lnTo>
                <a:lnTo>
                  <a:pt x="1838326" y="667562"/>
                </a:lnTo>
                <a:lnTo>
                  <a:pt x="1854994" y="677885"/>
                </a:lnTo>
                <a:lnTo>
                  <a:pt x="1869282" y="687810"/>
                </a:lnTo>
                <a:lnTo>
                  <a:pt x="1881982" y="697338"/>
                </a:lnTo>
                <a:lnTo>
                  <a:pt x="1892301" y="706072"/>
                </a:lnTo>
                <a:lnTo>
                  <a:pt x="1900635" y="714012"/>
                </a:lnTo>
                <a:lnTo>
                  <a:pt x="1903810" y="717585"/>
                </a:lnTo>
                <a:lnTo>
                  <a:pt x="1905794" y="720761"/>
                </a:lnTo>
                <a:lnTo>
                  <a:pt x="1907779" y="723541"/>
                </a:lnTo>
                <a:lnTo>
                  <a:pt x="1908969" y="725923"/>
                </a:lnTo>
                <a:lnTo>
                  <a:pt x="1909366" y="730290"/>
                </a:lnTo>
                <a:lnTo>
                  <a:pt x="1909763" y="735848"/>
                </a:lnTo>
                <a:lnTo>
                  <a:pt x="1909763" y="752125"/>
                </a:lnTo>
                <a:lnTo>
                  <a:pt x="1908969" y="773961"/>
                </a:lnTo>
                <a:lnTo>
                  <a:pt x="1907779" y="800957"/>
                </a:lnTo>
                <a:lnTo>
                  <a:pt x="1905794" y="832321"/>
                </a:lnTo>
                <a:lnTo>
                  <a:pt x="1903413" y="866861"/>
                </a:lnTo>
                <a:lnTo>
                  <a:pt x="1897460" y="942689"/>
                </a:lnTo>
                <a:lnTo>
                  <a:pt x="1890316" y="1022885"/>
                </a:lnTo>
                <a:lnTo>
                  <a:pt x="1882379" y="1101096"/>
                </a:lnTo>
                <a:lnTo>
                  <a:pt x="1878410" y="1137621"/>
                </a:lnTo>
                <a:lnTo>
                  <a:pt x="1874838" y="1171366"/>
                </a:lnTo>
                <a:lnTo>
                  <a:pt x="1870869" y="1201539"/>
                </a:lnTo>
                <a:lnTo>
                  <a:pt x="1867298" y="1227345"/>
                </a:lnTo>
                <a:lnTo>
                  <a:pt x="1863726" y="1226948"/>
                </a:lnTo>
                <a:lnTo>
                  <a:pt x="1860948" y="1226948"/>
                </a:lnTo>
                <a:lnTo>
                  <a:pt x="1855391" y="1226948"/>
                </a:lnTo>
                <a:lnTo>
                  <a:pt x="1850232" y="1227742"/>
                </a:lnTo>
                <a:lnTo>
                  <a:pt x="1784351" y="1240049"/>
                </a:lnTo>
                <a:lnTo>
                  <a:pt x="1786732" y="1190026"/>
                </a:lnTo>
                <a:lnTo>
                  <a:pt x="1788716" y="1126504"/>
                </a:lnTo>
                <a:lnTo>
                  <a:pt x="1789907" y="1056631"/>
                </a:lnTo>
                <a:lnTo>
                  <a:pt x="1790701" y="985566"/>
                </a:lnTo>
                <a:lnTo>
                  <a:pt x="1790701" y="920854"/>
                </a:lnTo>
                <a:lnTo>
                  <a:pt x="1790304" y="892666"/>
                </a:lnTo>
                <a:lnTo>
                  <a:pt x="1789907" y="868052"/>
                </a:lnTo>
                <a:lnTo>
                  <a:pt x="1789113" y="848201"/>
                </a:lnTo>
                <a:lnTo>
                  <a:pt x="1787923" y="833909"/>
                </a:lnTo>
                <a:lnTo>
                  <a:pt x="1787129" y="828748"/>
                </a:lnTo>
                <a:lnTo>
                  <a:pt x="1786335" y="825969"/>
                </a:lnTo>
                <a:lnTo>
                  <a:pt x="1785541" y="824381"/>
                </a:lnTo>
                <a:lnTo>
                  <a:pt x="1785144" y="824381"/>
                </a:lnTo>
                <a:lnTo>
                  <a:pt x="1784351" y="824778"/>
                </a:lnTo>
                <a:lnTo>
                  <a:pt x="1778398" y="832718"/>
                </a:lnTo>
                <a:lnTo>
                  <a:pt x="1772444" y="841452"/>
                </a:lnTo>
                <a:lnTo>
                  <a:pt x="1770460" y="843437"/>
                </a:lnTo>
                <a:lnTo>
                  <a:pt x="1750616" y="1136033"/>
                </a:lnTo>
                <a:lnTo>
                  <a:pt x="1743869" y="1212258"/>
                </a:lnTo>
                <a:lnTo>
                  <a:pt x="1739107" y="1264664"/>
                </a:lnTo>
                <a:lnTo>
                  <a:pt x="1735932" y="1268634"/>
                </a:lnTo>
                <a:lnTo>
                  <a:pt x="1733551" y="1272604"/>
                </a:lnTo>
                <a:lnTo>
                  <a:pt x="1731169" y="1276971"/>
                </a:lnTo>
                <a:lnTo>
                  <a:pt x="1728391" y="1281338"/>
                </a:lnTo>
                <a:lnTo>
                  <a:pt x="1724819" y="1290469"/>
                </a:lnTo>
                <a:lnTo>
                  <a:pt x="1721644" y="1300394"/>
                </a:lnTo>
                <a:lnTo>
                  <a:pt x="1718866" y="1309526"/>
                </a:lnTo>
                <a:lnTo>
                  <a:pt x="1717279" y="1319054"/>
                </a:lnTo>
                <a:lnTo>
                  <a:pt x="1715294" y="1328185"/>
                </a:lnTo>
                <a:lnTo>
                  <a:pt x="1714501" y="1336522"/>
                </a:lnTo>
                <a:lnTo>
                  <a:pt x="1710929" y="1342477"/>
                </a:lnTo>
                <a:lnTo>
                  <a:pt x="1677194" y="1790303"/>
                </a:lnTo>
                <a:lnTo>
                  <a:pt x="1674019" y="1789906"/>
                </a:lnTo>
                <a:lnTo>
                  <a:pt x="1585119" y="1789906"/>
                </a:lnTo>
                <a:lnTo>
                  <a:pt x="1581150" y="1789906"/>
                </a:lnTo>
                <a:lnTo>
                  <a:pt x="1577975" y="1790303"/>
                </a:lnTo>
                <a:lnTo>
                  <a:pt x="1571229" y="1792288"/>
                </a:lnTo>
                <a:lnTo>
                  <a:pt x="1526382" y="1442523"/>
                </a:lnTo>
                <a:lnTo>
                  <a:pt x="1520429" y="1442920"/>
                </a:lnTo>
                <a:lnTo>
                  <a:pt x="1514475" y="1443317"/>
                </a:lnTo>
                <a:lnTo>
                  <a:pt x="1510110" y="1442920"/>
                </a:lnTo>
                <a:lnTo>
                  <a:pt x="1505744" y="1442523"/>
                </a:lnTo>
                <a:lnTo>
                  <a:pt x="1464072" y="1792288"/>
                </a:lnTo>
                <a:lnTo>
                  <a:pt x="1456929" y="1790303"/>
                </a:lnTo>
                <a:lnTo>
                  <a:pt x="1453357" y="1789906"/>
                </a:lnTo>
                <a:lnTo>
                  <a:pt x="1449388" y="1789906"/>
                </a:lnTo>
                <a:lnTo>
                  <a:pt x="1360488" y="1789906"/>
                </a:lnTo>
                <a:lnTo>
                  <a:pt x="1357710" y="1790303"/>
                </a:lnTo>
                <a:lnTo>
                  <a:pt x="1354932" y="1790700"/>
                </a:lnTo>
                <a:lnTo>
                  <a:pt x="1323578" y="1376223"/>
                </a:lnTo>
                <a:lnTo>
                  <a:pt x="1325563" y="1369871"/>
                </a:lnTo>
                <a:lnTo>
                  <a:pt x="1326357" y="1362725"/>
                </a:lnTo>
                <a:lnTo>
                  <a:pt x="1326357" y="1355579"/>
                </a:lnTo>
                <a:lnTo>
                  <a:pt x="1325960" y="1348035"/>
                </a:lnTo>
                <a:lnTo>
                  <a:pt x="1324769" y="1338110"/>
                </a:lnTo>
                <a:lnTo>
                  <a:pt x="1323182" y="1327391"/>
                </a:lnTo>
                <a:lnTo>
                  <a:pt x="1321197" y="1315481"/>
                </a:lnTo>
                <a:lnTo>
                  <a:pt x="1318419" y="1303173"/>
                </a:lnTo>
                <a:lnTo>
                  <a:pt x="1316435" y="1297218"/>
                </a:lnTo>
                <a:lnTo>
                  <a:pt x="1314053" y="1291263"/>
                </a:lnTo>
                <a:lnTo>
                  <a:pt x="1312069" y="1285308"/>
                </a:lnTo>
                <a:lnTo>
                  <a:pt x="1308894" y="1279353"/>
                </a:lnTo>
                <a:lnTo>
                  <a:pt x="1305719" y="1273795"/>
                </a:lnTo>
                <a:lnTo>
                  <a:pt x="1302147" y="1268237"/>
                </a:lnTo>
                <a:lnTo>
                  <a:pt x="1298178" y="1263472"/>
                </a:lnTo>
                <a:lnTo>
                  <a:pt x="1293813" y="1259105"/>
                </a:lnTo>
                <a:lnTo>
                  <a:pt x="1292225" y="1240049"/>
                </a:lnTo>
                <a:lnTo>
                  <a:pt x="1293813" y="1217419"/>
                </a:lnTo>
                <a:lnTo>
                  <a:pt x="1305322" y="1219802"/>
                </a:lnTo>
                <a:lnTo>
                  <a:pt x="1311672" y="1220993"/>
                </a:lnTo>
                <a:lnTo>
                  <a:pt x="1317228" y="1220993"/>
                </a:lnTo>
                <a:lnTo>
                  <a:pt x="1321991" y="1220993"/>
                </a:lnTo>
                <a:lnTo>
                  <a:pt x="1326357" y="1220596"/>
                </a:lnTo>
                <a:lnTo>
                  <a:pt x="1330325" y="1219802"/>
                </a:lnTo>
                <a:lnTo>
                  <a:pt x="1334691" y="1218610"/>
                </a:lnTo>
                <a:lnTo>
                  <a:pt x="1339057" y="1217022"/>
                </a:lnTo>
                <a:lnTo>
                  <a:pt x="1342628" y="1215037"/>
                </a:lnTo>
                <a:lnTo>
                  <a:pt x="1346597" y="1213052"/>
                </a:lnTo>
                <a:lnTo>
                  <a:pt x="1350169" y="1210670"/>
                </a:lnTo>
                <a:lnTo>
                  <a:pt x="1353741" y="1207891"/>
                </a:lnTo>
                <a:lnTo>
                  <a:pt x="1356916" y="1205112"/>
                </a:lnTo>
                <a:lnTo>
                  <a:pt x="1360091" y="1201539"/>
                </a:lnTo>
                <a:lnTo>
                  <a:pt x="1362869" y="1198363"/>
                </a:lnTo>
                <a:lnTo>
                  <a:pt x="1365647" y="1194393"/>
                </a:lnTo>
                <a:lnTo>
                  <a:pt x="1367632" y="1190820"/>
                </a:lnTo>
                <a:lnTo>
                  <a:pt x="1369219" y="1186453"/>
                </a:lnTo>
                <a:lnTo>
                  <a:pt x="1370807" y="1182086"/>
                </a:lnTo>
                <a:lnTo>
                  <a:pt x="1394619" y="1110624"/>
                </a:lnTo>
                <a:lnTo>
                  <a:pt x="1417638" y="1047897"/>
                </a:lnTo>
                <a:lnTo>
                  <a:pt x="1429544" y="1016533"/>
                </a:lnTo>
                <a:lnTo>
                  <a:pt x="1440657" y="985169"/>
                </a:lnTo>
                <a:lnTo>
                  <a:pt x="1450578" y="954997"/>
                </a:lnTo>
                <a:lnTo>
                  <a:pt x="1460500" y="924427"/>
                </a:lnTo>
                <a:lnTo>
                  <a:pt x="1469629" y="895048"/>
                </a:lnTo>
                <a:lnTo>
                  <a:pt x="1477169" y="866067"/>
                </a:lnTo>
                <a:lnTo>
                  <a:pt x="1480741" y="878771"/>
                </a:lnTo>
                <a:lnTo>
                  <a:pt x="1482329" y="868052"/>
                </a:lnTo>
                <a:lnTo>
                  <a:pt x="1491854" y="796193"/>
                </a:lnTo>
                <a:lnTo>
                  <a:pt x="1493838" y="783886"/>
                </a:lnTo>
                <a:lnTo>
                  <a:pt x="1506538" y="687016"/>
                </a:lnTo>
                <a:lnTo>
                  <a:pt x="1500982" y="672326"/>
                </a:lnTo>
                <a:lnTo>
                  <a:pt x="1507729" y="673517"/>
                </a:lnTo>
                <a:lnTo>
                  <a:pt x="1514079" y="675105"/>
                </a:lnTo>
                <a:lnTo>
                  <a:pt x="1520032" y="675502"/>
                </a:lnTo>
                <a:lnTo>
                  <a:pt x="1526382" y="675899"/>
                </a:lnTo>
                <a:lnTo>
                  <a:pt x="1533922" y="675502"/>
                </a:lnTo>
                <a:lnTo>
                  <a:pt x="1541860" y="674311"/>
                </a:lnTo>
                <a:lnTo>
                  <a:pt x="1549400" y="673517"/>
                </a:lnTo>
                <a:lnTo>
                  <a:pt x="1556941" y="671929"/>
                </a:lnTo>
                <a:lnTo>
                  <a:pt x="1551385" y="690589"/>
                </a:lnTo>
                <a:lnTo>
                  <a:pt x="1573213" y="881153"/>
                </a:lnTo>
                <a:lnTo>
                  <a:pt x="1628776" y="636993"/>
                </a:lnTo>
                <a:lnTo>
                  <a:pt x="1635126" y="631832"/>
                </a:lnTo>
                <a:lnTo>
                  <a:pt x="1641476" y="626273"/>
                </a:lnTo>
                <a:lnTo>
                  <a:pt x="1647826" y="621112"/>
                </a:lnTo>
                <a:lnTo>
                  <a:pt x="1654176" y="615157"/>
                </a:lnTo>
                <a:lnTo>
                  <a:pt x="1664891" y="614363"/>
                </a:lnTo>
                <a:close/>
                <a:moveTo>
                  <a:pt x="1134938" y="547688"/>
                </a:moveTo>
                <a:lnTo>
                  <a:pt x="1149232" y="547688"/>
                </a:lnTo>
                <a:lnTo>
                  <a:pt x="1163128" y="548482"/>
                </a:lnTo>
                <a:lnTo>
                  <a:pt x="1177421" y="550070"/>
                </a:lnTo>
                <a:lnTo>
                  <a:pt x="1191317" y="552055"/>
                </a:lnTo>
                <a:lnTo>
                  <a:pt x="1205611" y="554834"/>
                </a:lnTo>
                <a:lnTo>
                  <a:pt x="1219507" y="558010"/>
                </a:lnTo>
                <a:lnTo>
                  <a:pt x="1233403" y="561979"/>
                </a:lnTo>
                <a:lnTo>
                  <a:pt x="1247300" y="566346"/>
                </a:lnTo>
                <a:lnTo>
                  <a:pt x="1261196" y="571110"/>
                </a:lnTo>
                <a:lnTo>
                  <a:pt x="1274695" y="576667"/>
                </a:lnTo>
                <a:lnTo>
                  <a:pt x="1288194" y="582225"/>
                </a:lnTo>
                <a:lnTo>
                  <a:pt x="1300899" y="588180"/>
                </a:lnTo>
                <a:lnTo>
                  <a:pt x="1313605" y="594531"/>
                </a:lnTo>
                <a:lnTo>
                  <a:pt x="1325913" y="600883"/>
                </a:lnTo>
                <a:lnTo>
                  <a:pt x="1337824" y="607632"/>
                </a:lnTo>
                <a:lnTo>
                  <a:pt x="1349338" y="614777"/>
                </a:lnTo>
                <a:lnTo>
                  <a:pt x="1360455" y="621923"/>
                </a:lnTo>
                <a:lnTo>
                  <a:pt x="1370381" y="629069"/>
                </a:lnTo>
                <a:lnTo>
                  <a:pt x="1380704" y="636214"/>
                </a:lnTo>
                <a:lnTo>
                  <a:pt x="1389836" y="643757"/>
                </a:lnTo>
                <a:lnTo>
                  <a:pt x="1398173" y="650902"/>
                </a:lnTo>
                <a:lnTo>
                  <a:pt x="1405717" y="658048"/>
                </a:lnTo>
                <a:lnTo>
                  <a:pt x="1412864" y="665590"/>
                </a:lnTo>
                <a:lnTo>
                  <a:pt x="1419216" y="672339"/>
                </a:lnTo>
                <a:lnTo>
                  <a:pt x="1425172" y="679485"/>
                </a:lnTo>
                <a:lnTo>
                  <a:pt x="1429936" y="686233"/>
                </a:lnTo>
                <a:lnTo>
                  <a:pt x="1433907" y="692982"/>
                </a:lnTo>
                <a:lnTo>
                  <a:pt x="1436289" y="699334"/>
                </a:lnTo>
                <a:lnTo>
                  <a:pt x="1438274" y="705288"/>
                </a:lnTo>
                <a:lnTo>
                  <a:pt x="1439068" y="711243"/>
                </a:lnTo>
                <a:lnTo>
                  <a:pt x="1439862" y="719182"/>
                </a:lnTo>
                <a:lnTo>
                  <a:pt x="1441053" y="727916"/>
                </a:lnTo>
                <a:lnTo>
                  <a:pt x="1441450" y="737443"/>
                </a:lnTo>
                <a:lnTo>
                  <a:pt x="1441053" y="746971"/>
                </a:lnTo>
                <a:lnTo>
                  <a:pt x="1440656" y="756895"/>
                </a:lnTo>
                <a:lnTo>
                  <a:pt x="1439465" y="766820"/>
                </a:lnTo>
                <a:lnTo>
                  <a:pt x="1438671" y="777538"/>
                </a:lnTo>
                <a:lnTo>
                  <a:pt x="1437083" y="787860"/>
                </a:lnTo>
                <a:lnTo>
                  <a:pt x="1433112" y="810090"/>
                </a:lnTo>
                <a:lnTo>
                  <a:pt x="1428348" y="833512"/>
                </a:lnTo>
                <a:lnTo>
                  <a:pt x="1422392" y="857331"/>
                </a:lnTo>
                <a:lnTo>
                  <a:pt x="1415643" y="882340"/>
                </a:lnTo>
                <a:lnTo>
                  <a:pt x="1407702" y="908144"/>
                </a:lnTo>
                <a:lnTo>
                  <a:pt x="1399761" y="933947"/>
                </a:lnTo>
                <a:lnTo>
                  <a:pt x="1390630" y="960148"/>
                </a:lnTo>
                <a:lnTo>
                  <a:pt x="1381101" y="986348"/>
                </a:lnTo>
                <a:lnTo>
                  <a:pt x="1361646" y="1039146"/>
                </a:lnTo>
                <a:lnTo>
                  <a:pt x="1342191" y="1091547"/>
                </a:lnTo>
                <a:lnTo>
                  <a:pt x="1317972" y="1165385"/>
                </a:lnTo>
                <a:lnTo>
                  <a:pt x="1242535" y="1148315"/>
                </a:lnTo>
                <a:lnTo>
                  <a:pt x="1238962" y="1207465"/>
                </a:lnTo>
                <a:lnTo>
                  <a:pt x="1232212" y="1284875"/>
                </a:lnTo>
                <a:lnTo>
                  <a:pt x="1226654" y="1344422"/>
                </a:lnTo>
                <a:lnTo>
                  <a:pt x="1221095" y="1398411"/>
                </a:lnTo>
                <a:lnTo>
                  <a:pt x="1220698" y="1403572"/>
                </a:lnTo>
                <a:lnTo>
                  <a:pt x="1218316" y="1411908"/>
                </a:lnTo>
                <a:lnTo>
                  <a:pt x="1214743" y="1420245"/>
                </a:lnTo>
                <a:lnTo>
                  <a:pt x="1211169" y="1428581"/>
                </a:lnTo>
                <a:lnTo>
                  <a:pt x="1207199" y="1436918"/>
                </a:lnTo>
                <a:lnTo>
                  <a:pt x="1203229" y="1444857"/>
                </a:lnTo>
                <a:lnTo>
                  <a:pt x="1198464" y="1452797"/>
                </a:lnTo>
                <a:lnTo>
                  <a:pt x="1193303" y="1461133"/>
                </a:lnTo>
                <a:lnTo>
                  <a:pt x="1187744" y="1469073"/>
                </a:lnTo>
                <a:lnTo>
                  <a:pt x="1141688" y="2084388"/>
                </a:lnTo>
                <a:lnTo>
                  <a:pt x="1017416" y="2084388"/>
                </a:lnTo>
                <a:lnTo>
                  <a:pt x="955478" y="1594915"/>
                </a:lnTo>
                <a:lnTo>
                  <a:pt x="947537" y="1595709"/>
                </a:lnTo>
                <a:lnTo>
                  <a:pt x="943567" y="1596503"/>
                </a:lnTo>
                <a:lnTo>
                  <a:pt x="939597" y="1596503"/>
                </a:lnTo>
                <a:lnTo>
                  <a:pt x="934435" y="1595709"/>
                </a:lnTo>
                <a:lnTo>
                  <a:pt x="928877" y="1595312"/>
                </a:lnTo>
                <a:lnTo>
                  <a:pt x="871306" y="2082006"/>
                </a:lnTo>
                <a:lnTo>
                  <a:pt x="741476" y="2084388"/>
                </a:lnTo>
                <a:lnTo>
                  <a:pt x="694625" y="1461133"/>
                </a:lnTo>
                <a:lnTo>
                  <a:pt x="685890" y="1446842"/>
                </a:lnTo>
                <a:lnTo>
                  <a:pt x="681920" y="1439697"/>
                </a:lnTo>
                <a:lnTo>
                  <a:pt x="677553" y="1432948"/>
                </a:lnTo>
                <a:lnTo>
                  <a:pt x="673582" y="1425802"/>
                </a:lnTo>
                <a:lnTo>
                  <a:pt x="670406" y="1418657"/>
                </a:lnTo>
                <a:lnTo>
                  <a:pt x="667230" y="1411511"/>
                </a:lnTo>
                <a:lnTo>
                  <a:pt x="664848" y="1403969"/>
                </a:lnTo>
                <a:lnTo>
                  <a:pt x="664053" y="1398411"/>
                </a:lnTo>
                <a:lnTo>
                  <a:pt x="657701" y="1329337"/>
                </a:lnTo>
                <a:lnTo>
                  <a:pt x="650554" y="1253514"/>
                </a:lnTo>
                <a:lnTo>
                  <a:pt x="642217" y="1157446"/>
                </a:lnTo>
                <a:lnTo>
                  <a:pt x="626335" y="1161415"/>
                </a:lnTo>
                <a:lnTo>
                  <a:pt x="610057" y="1165782"/>
                </a:lnTo>
                <a:lnTo>
                  <a:pt x="594175" y="1168958"/>
                </a:lnTo>
                <a:lnTo>
                  <a:pt x="585440" y="1170943"/>
                </a:lnTo>
                <a:lnTo>
                  <a:pt x="577500" y="1171737"/>
                </a:lnTo>
                <a:lnTo>
                  <a:pt x="569956" y="1172531"/>
                </a:lnTo>
                <a:lnTo>
                  <a:pt x="562412" y="1172928"/>
                </a:lnTo>
                <a:lnTo>
                  <a:pt x="554869" y="1172928"/>
                </a:lnTo>
                <a:lnTo>
                  <a:pt x="548119" y="1172531"/>
                </a:lnTo>
                <a:lnTo>
                  <a:pt x="541369" y="1171737"/>
                </a:lnTo>
                <a:lnTo>
                  <a:pt x="535017" y="1170149"/>
                </a:lnTo>
                <a:lnTo>
                  <a:pt x="529458" y="1167767"/>
                </a:lnTo>
                <a:lnTo>
                  <a:pt x="523900" y="1165385"/>
                </a:lnTo>
                <a:lnTo>
                  <a:pt x="514768" y="1116557"/>
                </a:lnTo>
                <a:lnTo>
                  <a:pt x="504048" y="1055819"/>
                </a:lnTo>
                <a:lnTo>
                  <a:pt x="492931" y="988730"/>
                </a:lnTo>
                <a:lnTo>
                  <a:pt x="482211" y="919656"/>
                </a:lnTo>
                <a:lnTo>
                  <a:pt x="477049" y="885913"/>
                </a:lnTo>
                <a:lnTo>
                  <a:pt x="472682" y="853361"/>
                </a:lnTo>
                <a:lnTo>
                  <a:pt x="468712" y="822397"/>
                </a:lnTo>
                <a:lnTo>
                  <a:pt x="465932" y="794608"/>
                </a:lnTo>
                <a:lnTo>
                  <a:pt x="463550" y="770393"/>
                </a:lnTo>
                <a:lnTo>
                  <a:pt x="462359" y="748956"/>
                </a:lnTo>
                <a:lnTo>
                  <a:pt x="461962" y="740222"/>
                </a:lnTo>
                <a:lnTo>
                  <a:pt x="461962" y="732680"/>
                </a:lnTo>
                <a:lnTo>
                  <a:pt x="462359" y="726328"/>
                </a:lnTo>
                <a:lnTo>
                  <a:pt x="463153" y="720770"/>
                </a:lnTo>
                <a:lnTo>
                  <a:pt x="463550" y="716404"/>
                </a:lnTo>
                <a:lnTo>
                  <a:pt x="463947" y="711640"/>
                </a:lnTo>
                <a:lnTo>
                  <a:pt x="465138" y="707273"/>
                </a:lnTo>
                <a:lnTo>
                  <a:pt x="466330" y="702906"/>
                </a:lnTo>
                <a:lnTo>
                  <a:pt x="469109" y="694173"/>
                </a:lnTo>
                <a:lnTo>
                  <a:pt x="473079" y="685836"/>
                </a:lnTo>
                <a:lnTo>
                  <a:pt x="477447" y="677500"/>
                </a:lnTo>
                <a:lnTo>
                  <a:pt x="483005" y="669957"/>
                </a:lnTo>
                <a:lnTo>
                  <a:pt x="489358" y="662415"/>
                </a:lnTo>
                <a:lnTo>
                  <a:pt x="496504" y="654475"/>
                </a:lnTo>
                <a:lnTo>
                  <a:pt x="504048" y="647329"/>
                </a:lnTo>
                <a:lnTo>
                  <a:pt x="512783" y="640581"/>
                </a:lnTo>
                <a:lnTo>
                  <a:pt x="521915" y="634229"/>
                </a:lnTo>
                <a:lnTo>
                  <a:pt x="531443" y="628275"/>
                </a:lnTo>
                <a:lnTo>
                  <a:pt x="542163" y="621923"/>
                </a:lnTo>
                <a:lnTo>
                  <a:pt x="552883" y="616365"/>
                </a:lnTo>
                <a:lnTo>
                  <a:pt x="564000" y="610411"/>
                </a:lnTo>
                <a:lnTo>
                  <a:pt x="575911" y="605250"/>
                </a:lnTo>
                <a:lnTo>
                  <a:pt x="588220" y="600089"/>
                </a:lnTo>
                <a:lnTo>
                  <a:pt x="600925" y="595325"/>
                </a:lnTo>
                <a:lnTo>
                  <a:pt x="613233" y="590562"/>
                </a:lnTo>
                <a:lnTo>
                  <a:pt x="626732" y="586195"/>
                </a:lnTo>
                <a:lnTo>
                  <a:pt x="640231" y="582225"/>
                </a:lnTo>
                <a:lnTo>
                  <a:pt x="653731" y="577858"/>
                </a:lnTo>
                <a:lnTo>
                  <a:pt x="681920" y="570713"/>
                </a:lnTo>
                <a:lnTo>
                  <a:pt x="710110" y="564361"/>
                </a:lnTo>
                <a:lnTo>
                  <a:pt x="738299" y="558407"/>
                </a:lnTo>
                <a:lnTo>
                  <a:pt x="766489" y="554040"/>
                </a:lnTo>
                <a:lnTo>
                  <a:pt x="793884" y="549673"/>
                </a:lnTo>
                <a:lnTo>
                  <a:pt x="797458" y="549276"/>
                </a:lnTo>
                <a:lnTo>
                  <a:pt x="800634" y="549276"/>
                </a:lnTo>
                <a:lnTo>
                  <a:pt x="806987" y="549276"/>
                </a:lnTo>
                <a:lnTo>
                  <a:pt x="897114" y="881943"/>
                </a:lnTo>
                <a:lnTo>
                  <a:pt x="899099" y="868843"/>
                </a:lnTo>
                <a:lnTo>
                  <a:pt x="930068" y="640581"/>
                </a:lnTo>
                <a:lnTo>
                  <a:pt x="921333" y="617953"/>
                </a:lnTo>
                <a:lnTo>
                  <a:pt x="938406" y="588577"/>
                </a:lnTo>
                <a:lnTo>
                  <a:pt x="977712" y="588180"/>
                </a:lnTo>
                <a:lnTo>
                  <a:pt x="994388" y="617953"/>
                </a:lnTo>
                <a:lnTo>
                  <a:pt x="986844" y="644551"/>
                </a:lnTo>
                <a:lnTo>
                  <a:pt x="1014636" y="885913"/>
                </a:lnTo>
                <a:lnTo>
                  <a:pt x="1088485" y="559597"/>
                </a:lnTo>
                <a:lnTo>
                  <a:pt x="1096823" y="556025"/>
                </a:lnTo>
                <a:lnTo>
                  <a:pt x="1103175" y="552849"/>
                </a:lnTo>
                <a:lnTo>
                  <a:pt x="1106749" y="550467"/>
                </a:lnTo>
                <a:lnTo>
                  <a:pt x="1107543" y="550070"/>
                </a:lnTo>
                <a:lnTo>
                  <a:pt x="1107543" y="549673"/>
                </a:lnTo>
                <a:lnTo>
                  <a:pt x="1121042" y="548085"/>
                </a:lnTo>
                <a:lnTo>
                  <a:pt x="1134938" y="547688"/>
                </a:lnTo>
                <a:close/>
                <a:moveTo>
                  <a:pt x="1529566" y="180975"/>
                </a:moveTo>
                <a:lnTo>
                  <a:pt x="1542295" y="180975"/>
                </a:lnTo>
                <a:lnTo>
                  <a:pt x="1554228" y="181372"/>
                </a:lnTo>
                <a:lnTo>
                  <a:pt x="1566162" y="182564"/>
                </a:lnTo>
                <a:lnTo>
                  <a:pt x="1577698" y="184153"/>
                </a:lnTo>
                <a:lnTo>
                  <a:pt x="1588040" y="186139"/>
                </a:lnTo>
                <a:lnTo>
                  <a:pt x="1598781" y="188920"/>
                </a:lnTo>
                <a:lnTo>
                  <a:pt x="1608328" y="191700"/>
                </a:lnTo>
                <a:lnTo>
                  <a:pt x="1617874" y="195275"/>
                </a:lnTo>
                <a:lnTo>
                  <a:pt x="1626626" y="198453"/>
                </a:lnTo>
                <a:lnTo>
                  <a:pt x="1634979" y="202426"/>
                </a:lnTo>
                <a:lnTo>
                  <a:pt x="1642935" y="206398"/>
                </a:lnTo>
                <a:lnTo>
                  <a:pt x="1650095" y="210370"/>
                </a:lnTo>
                <a:lnTo>
                  <a:pt x="1656858" y="214740"/>
                </a:lnTo>
                <a:lnTo>
                  <a:pt x="1663222" y="218315"/>
                </a:lnTo>
                <a:lnTo>
                  <a:pt x="1673962" y="225862"/>
                </a:lnTo>
                <a:lnTo>
                  <a:pt x="1682316" y="232615"/>
                </a:lnTo>
                <a:lnTo>
                  <a:pt x="1688681" y="238177"/>
                </a:lnTo>
                <a:lnTo>
                  <a:pt x="1693454" y="243341"/>
                </a:lnTo>
                <a:lnTo>
                  <a:pt x="1691863" y="246519"/>
                </a:lnTo>
                <a:lnTo>
                  <a:pt x="1689476" y="250888"/>
                </a:lnTo>
                <a:lnTo>
                  <a:pt x="1686692" y="256052"/>
                </a:lnTo>
                <a:lnTo>
                  <a:pt x="1682714" y="262011"/>
                </a:lnTo>
                <a:lnTo>
                  <a:pt x="1677940" y="268367"/>
                </a:lnTo>
                <a:lnTo>
                  <a:pt x="1671973" y="275120"/>
                </a:lnTo>
                <a:lnTo>
                  <a:pt x="1665211" y="281078"/>
                </a:lnTo>
                <a:lnTo>
                  <a:pt x="1661233" y="284256"/>
                </a:lnTo>
                <a:lnTo>
                  <a:pt x="1656858" y="286639"/>
                </a:lnTo>
                <a:lnTo>
                  <a:pt x="1652880" y="289420"/>
                </a:lnTo>
                <a:lnTo>
                  <a:pt x="1648106" y="291803"/>
                </a:lnTo>
                <a:lnTo>
                  <a:pt x="1643333" y="293790"/>
                </a:lnTo>
                <a:lnTo>
                  <a:pt x="1638162" y="295776"/>
                </a:lnTo>
                <a:lnTo>
                  <a:pt x="1632593" y="296967"/>
                </a:lnTo>
                <a:lnTo>
                  <a:pt x="1627024" y="297762"/>
                </a:lnTo>
                <a:lnTo>
                  <a:pt x="1621057" y="298159"/>
                </a:lnTo>
                <a:lnTo>
                  <a:pt x="1614692" y="298159"/>
                </a:lnTo>
                <a:lnTo>
                  <a:pt x="1607930" y="297762"/>
                </a:lnTo>
                <a:lnTo>
                  <a:pt x="1601167" y="296570"/>
                </a:lnTo>
                <a:lnTo>
                  <a:pt x="1594007" y="294584"/>
                </a:lnTo>
                <a:lnTo>
                  <a:pt x="1586449" y="292201"/>
                </a:lnTo>
                <a:lnTo>
                  <a:pt x="1578891" y="289420"/>
                </a:lnTo>
                <a:lnTo>
                  <a:pt x="1570936" y="285448"/>
                </a:lnTo>
                <a:lnTo>
                  <a:pt x="1561389" y="280681"/>
                </a:lnTo>
                <a:lnTo>
                  <a:pt x="1551842" y="276708"/>
                </a:lnTo>
                <a:lnTo>
                  <a:pt x="1590825" y="295776"/>
                </a:lnTo>
                <a:lnTo>
                  <a:pt x="1608328" y="303720"/>
                </a:lnTo>
                <a:lnTo>
                  <a:pt x="1617477" y="306898"/>
                </a:lnTo>
                <a:lnTo>
                  <a:pt x="1625830" y="310473"/>
                </a:lnTo>
                <a:lnTo>
                  <a:pt x="1633786" y="312857"/>
                </a:lnTo>
                <a:lnTo>
                  <a:pt x="1641344" y="314446"/>
                </a:lnTo>
                <a:lnTo>
                  <a:pt x="1648902" y="316035"/>
                </a:lnTo>
                <a:lnTo>
                  <a:pt x="1655664" y="316432"/>
                </a:lnTo>
                <a:lnTo>
                  <a:pt x="1662427" y="316035"/>
                </a:lnTo>
                <a:lnTo>
                  <a:pt x="1665609" y="315240"/>
                </a:lnTo>
                <a:lnTo>
                  <a:pt x="1668393" y="314446"/>
                </a:lnTo>
                <a:lnTo>
                  <a:pt x="1671576" y="313651"/>
                </a:lnTo>
                <a:lnTo>
                  <a:pt x="1674360" y="312460"/>
                </a:lnTo>
                <a:lnTo>
                  <a:pt x="1676747" y="310871"/>
                </a:lnTo>
                <a:lnTo>
                  <a:pt x="1679531" y="309282"/>
                </a:lnTo>
                <a:lnTo>
                  <a:pt x="1680725" y="321993"/>
                </a:lnTo>
                <a:lnTo>
                  <a:pt x="1681123" y="333910"/>
                </a:lnTo>
                <a:lnTo>
                  <a:pt x="1681123" y="345430"/>
                </a:lnTo>
                <a:lnTo>
                  <a:pt x="1680327" y="356950"/>
                </a:lnTo>
                <a:lnTo>
                  <a:pt x="1682316" y="354566"/>
                </a:lnTo>
                <a:lnTo>
                  <a:pt x="1683509" y="353772"/>
                </a:lnTo>
                <a:lnTo>
                  <a:pt x="1684703" y="353772"/>
                </a:lnTo>
                <a:lnTo>
                  <a:pt x="1685896" y="354169"/>
                </a:lnTo>
                <a:lnTo>
                  <a:pt x="1687487" y="354964"/>
                </a:lnTo>
                <a:lnTo>
                  <a:pt x="1688681" y="356553"/>
                </a:lnTo>
                <a:lnTo>
                  <a:pt x="1689874" y="358142"/>
                </a:lnTo>
                <a:lnTo>
                  <a:pt x="1692261" y="363703"/>
                </a:lnTo>
                <a:lnTo>
                  <a:pt x="1694250" y="370456"/>
                </a:lnTo>
                <a:lnTo>
                  <a:pt x="1695841" y="378401"/>
                </a:lnTo>
                <a:lnTo>
                  <a:pt x="1697034" y="387934"/>
                </a:lnTo>
                <a:lnTo>
                  <a:pt x="1698227" y="398660"/>
                </a:lnTo>
                <a:lnTo>
                  <a:pt x="1698625" y="409782"/>
                </a:lnTo>
                <a:lnTo>
                  <a:pt x="1698227" y="420905"/>
                </a:lnTo>
                <a:lnTo>
                  <a:pt x="1697034" y="431630"/>
                </a:lnTo>
                <a:lnTo>
                  <a:pt x="1695841" y="441164"/>
                </a:lnTo>
                <a:lnTo>
                  <a:pt x="1694250" y="449108"/>
                </a:lnTo>
                <a:lnTo>
                  <a:pt x="1692261" y="456259"/>
                </a:lnTo>
                <a:lnTo>
                  <a:pt x="1689874" y="461423"/>
                </a:lnTo>
                <a:lnTo>
                  <a:pt x="1688681" y="463012"/>
                </a:lnTo>
                <a:lnTo>
                  <a:pt x="1687487" y="464998"/>
                </a:lnTo>
                <a:lnTo>
                  <a:pt x="1685896" y="465792"/>
                </a:lnTo>
                <a:lnTo>
                  <a:pt x="1684703" y="465792"/>
                </a:lnTo>
                <a:lnTo>
                  <a:pt x="1683112" y="465792"/>
                </a:lnTo>
                <a:lnTo>
                  <a:pt x="1681520" y="464203"/>
                </a:lnTo>
                <a:lnTo>
                  <a:pt x="1680327" y="463012"/>
                </a:lnTo>
                <a:lnTo>
                  <a:pt x="1679134" y="461025"/>
                </a:lnTo>
                <a:lnTo>
                  <a:pt x="1677940" y="458642"/>
                </a:lnTo>
                <a:lnTo>
                  <a:pt x="1676349" y="455464"/>
                </a:lnTo>
                <a:lnTo>
                  <a:pt x="1674758" y="447917"/>
                </a:lnTo>
                <a:lnTo>
                  <a:pt x="1673565" y="457450"/>
                </a:lnTo>
                <a:lnTo>
                  <a:pt x="1671973" y="467381"/>
                </a:lnTo>
                <a:lnTo>
                  <a:pt x="1669587" y="476518"/>
                </a:lnTo>
                <a:lnTo>
                  <a:pt x="1667200" y="485654"/>
                </a:lnTo>
                <a:lnTo>
                  <a:pt x="1664813" y="494393"/>
                </a:lnTo>
                <a:lnTo>
                  <a:pt x="1661631" y="502735"/>
                </a:lnTo>
                <a:lnTo>
                  <a:pt x="1658449" y="511077"/>
                </a:lnTo>
                <a:lnTo>
                  <a:pt x="1654869" y="519419"/>
                </a:lnTo>
                <a:lnTo>
                  <a:pt x="1651289" y="526966"/>
                </a:lnTo>
                <a:lnTo>
                  <a:pt x="1646913" y="534514"/>
                </a:lnTo>
                <a:lnTo>
                  <a:pt x="1642537" y="541664"/>
                </a:lnTo>
                <a:lnTo>
                  <a:pt x="1638162" y="548417"/>
                </a:lnTo>
                <a:lnTo>
                  <a:pt x="1633388" y="555170"/>
                </a:lnTo>
                <a:lnTo>
                  <a:pt x="1628217" y="561526"/>
                </a:lnTo>
                <a:lnTo>
                  <a:pt x="1623046" y="567485"/>
                </a:lnTo>
                <a:lnTo>
                  <a:pt x="1618272" y="573443"/>
                </a:lnTo>
                <a:lnTo>
                  <a:pt x="1612703" y="578607"/>
                </a:lnTo>
                <a:lnTo>
                  <a:pt x="1607134" y="583771"/>
                </a:lnTo>
                <a:lnTo>
                  <a:pt x="1601565" y="588538"/>
                </a:lnTo>
                <a:lnTo>
                  <a:pt x="1596394" y="592510"/>
                </a:lnTo>
                <a:lnTo>
                  <a:pt x="1590427" y="596880"/>
                </a:lnTo>
                <a:lnTo>
                  <a:pt x="1584460" y="600852"/>
                </a:lnTo>
                <a:lnTo>
                  <a:pt x="1578891" y="604030"/>
                </a:lnTo>
                <a:lnTo>
                  <a:pt x="1572924" y="607605"/>
                </a:lnTo>
                <a:lnTo>
                  <a:pt x="1566958" y="609989"/>
                </a:lnTo>
                <a:lnTo>
                  <a:pt x="1560991" y="612372"/>
                </a:lnTo>
                <a:lnTo>
                  <a:pt x="1555024" y="614756"/>
                </a:lnTo>
                <a:lnTo>
                  <a:pt x="1549853" y="616344"/>
                </a:lnTo>
                <a:lnTo>
                  <a:pt x="1543886" y="617536"/>
                </a:lnTo>
                <a:lnTo>
                  <a:pt x="1538317" y="618331"/>
                </a:lnTo>
                <a:lnTo>
                  <a:pt x="1532748" y="618728"/>
                </a:lnTo>
                <a:lnTo>
                  <a:pt x="1527179" y="619125"/>
                </a:lnTo>
                <a:lnTo>
                  <a:pt x="1523201" y="618728"/>
                </a:lnTo>
                <a:lnTo>
                  <a:pt x="1518428" y="618331"/>
                </a:lnTo>
                <a:lnTo>
                  <a:pt x="1513654" y="617536"/>
                </a:lnTo>
                <a:lnTo>
                  <a:pt x="1508881" y="615947"/>
                </a:lnTo>
                <a:lnTo>
                  <a:pt x="1503709" y="614358"/>
                </a:lnTo>
                <a:lnTo>
                  <a:pt x="1498538" y="611975"/>
                </a:lnTo>
                <a:lnTo>
                  <a:pt x="1492969" y="609592"/>
                </a:lnTo>
                <a:lnTo>
                  <a:pt x="1487798" y="606414"/>
                </a:lnTo>
                <a:lnTo>
                  <a:pt x="1482229" y="603633"/>
                </a:lnTo>
                <a:lnTo>
                  <a:pt x="1476660" y="599661"/>
                </a:lnTo>
                <a:lnTo>
                  <a:pt x="1465522" y="591716"/>
                </a:lnTo>
                <a:lnTo>
                  <a:pt x="1454384" y="582580"/>
                </a:lnTo>
                <a:lnTo>
                  <a:pt x="1443246" y="572251"/>
                </a:lnTo>
                <a:lnTo>
                  <a:pt x="1432108" y="560732"/>
                </a:lnTo>
                <a:lnTo>
                  <a:pt x="1421765" y="548020"/>
                </a:lnTo>
                <a:lnTo>
                  <a:pt x="1416992" y="541664"/>
                </a:lnTo>
                <a:lnTo>
                  <a:pt x="1411821" y="534514"/>
                </a:lnTo>
                <a:lnTo>
                  <a:pt x="1407445" y="527364"/>
                </a:lnTo>
                <a:lnTo>
                  <a:pt x="1402671" y="520213"/>
                </a:lnTo>
                <a:lnTo>
                  <a:pt x="1398296" y="512666"/>
                </a:lnTo>
                <a:lnTo>
                  <a:pt x="1394318" y="504721"/>
                </a:lnTo>
                <a:lnTo>
                  <a:pt x="1390340" y="496777"/>
                </a:lnTo>
                <a:lnTo>
                  <a:pt x="1386760" y="488435"/>
                </a:lnTo>
                <a:lnTo>
                  <a:pt x="1383180" y="480490"/>
                </a:lnTo>
                <a:lnTo>
                  <a:pt x="1380395" y="472148"/>
                </a:lnTo>
                <a:lnTo>
                  <a:pt x="1377213" y="463012"/>
                </a:lnTo>
                <a:lnTo>
                  <a:pt x="1374826" y="454272"/>
                </a:lnTo>
                <a:lnTo>
                  <a:pt x="1373235" y="460231"/>
                </a:lnTo>
                <a:lnTo>
                  <a:pt x="1370848" y="464998"/>
                </a:lnTo>
                <a:lnTo>
                  <a:pt x="1369655" y="466189"/>
                </a:lnTo>
                <a:lnTo>
                  <a:pt x="1368462" y="467381"/>
                </a:lnTo>
                <a:lnTo>
                  <a:pt x="1367268" y="468176"/>
                </a:lnTo>
                <a:lnTo>
                  <a:pt x="1366075" y="468573"/>
                </a:lnTo>
                <a:lnTo>
                  <a:pt x="1364484" y="468176"/>
                </a:lnTo>
                <a:lnTo>
                  <a:pt x="1363291" y="467381"/>
                </a:lnTo>
                <a:lnTo>
                  <a:pt x="1361699" y="466189"/>
                </a:lnTo>
                <a:lnTo>
                  <a:pt x="1360506" y="463806"/>
                </a:lnTo>
                <a:lnTo>
                  <a:pt x="1358119" y="459039"/>
                </a:lnTo>
                <a:lnTo>
                  <a:pt x="1356130" y="452286"/>
                </a:lnTo>
                <a:lnTo>
                  <a:pt x="1354539" y="443547"/>
                </a:lnTo>
                <a:lnTo>
                  <a:pt x="1353346" y="434411"/>
                </a:lnTo>
                <a:lnTo>
                  <a:pt x="1352550" y="423685"/>
                </a:lnTo>
                <a:lnTo>
                  <a:pt x="1352550" y="412563"/>
                </a:lnTo>
                <a:lnTo>
                  <a:pt x="1352550" y="401043"/>
                </a:lnTo>
                <a:lnTo>
                  <a:pt x="1353346" y="390715"/>
                </a:lnTo>
                <a:lnTo>
                  <a:pt x="1354539" y="381181"/>
                </a:lnTo>
                <a:lnTo>
                  <a:pt x="1356130" y="372839"/>
                </a:lnTo>
                <a:lnTo>
                  <a:pt x="1358119" y="366086"/>
                </a:lnTo>
                <a:lnTo>
                  <a:pt x="1360506" y="360922"/>
                </a:lnTo>
                <a:lnTo>
                  <a:pt x="1361699" y="358936"/>
                </a:lnTo>
                <a:lnTo>
                  <a:pt x="1363291" y="357744"/>
                </a:lnTo>
                <a:lnTo>
                  <a:pt x="1364484" y="356950"/>
                </a:lnTo>
                <a:lnTo>
                  <a:pt x="1366075" y="356553"/>
                </a:lnTo>
                <a:lnTo>
                  <a:pt x="1366871" y="356950"/>
                </a:lnTo>
                <a:lnTo>
                  <a:pt x="1367666" y="357347"/>
                </a:lnTo>
                <a:lnTo>
                  <a:pt x="1368064" y="349800"/>
                </a:lnTo>
                <a:lnTo>
                  <a:pt x="1368462" y="342252"/>
                </a:lnTo>
                <a:lnTo>
                  <a:pt x="1369257" y="335499"/>
                </a:lnTo>
                <a:lnTo>
                  <a:pt x="1370053" y="329541"/>
                </a:lnTo>
                <a:lnTo>
                  <a:pt x="1369655" y="321596"/>
                </a:lnTo>
                <a:lnTo>
                  <a:pt x="1369257" y="314049"/>
                </a:lnTo>
                <a:lnTo>
                  <a:pt x="1369257" y="307296"/>
                </a:lnTo>
                <a:lnTo>
                  <a:pt x="1369655" y="300543"/>
                </a:lnTo>
                <a:lnTo>
                  <a:pt x="1370053" y="294584"/>
                </a:lnTo>
                <a:lnTo>
                  <a:pt x="1370848" y="289023"/>
                </a:lnTo>
                <a:lnTo>
                  <a:pt x="1372440" y="283461"/>
                </a:lnTo>
                <a:lnTo>
                  <a:pt x="1374031" y="278297"/>
                </a:lnTo>
                <a:lnTo>
                  <a:pt x="1375622" y="273531"/>
                </a:lnTo>
                <a:lnTo>
                  <a:pt x="1377213" y="269558"/>
                </a:lnTo>
                <a:lnTo>
                  <a:pt x="1379998" y="265189"/>
                </a:lnTo>
                <a:lnTo>
                  <a:pt x="1382384" y="262011"/>
                </a:lnTo>
                <a:lnTo>
                  <a:pt x="1384771" y="258436"/>
                </a:lnTo>
                <a:lnTo>
                  <a:pt x="1387953" y="255655"/>
                </a:lnTo>
                <a:lnTo>
                  <a:pt x="1391136" y="252477"/>
                </a:lnTo>
                <a:lnTo>
                  <a:pt x="1394716" y="250491"/>
                </a:lnTo>
                <a:lnTo>
                  <a:pt x="1379600" y="250491"/>
                </a:lnTo>
                <a:lnTo>
                  <a:pt x="1367666" y="250888"/>
                </a:lnTo>
                <a:lnTo>
                  <a:pt x="1357324" y="251683"/>
                </a:lnTo>
                <a:lnTo>
                  <a:pt x="1364484" y="248108"/>
                </a:lnTo>
                <a:lnTo>
                  <a:pt x="1371644" y="243341"/>
                </a:lnTo>
                <a:lnTo>
                  <a:pt x="1379202" y="238177"/>
                </a:lnTo>
                <a:lnTo>
                  <a:pt x="1386362" y="232615"/>
                </a:lnTo>
                <a:lnTo>
                  <a:pt x="1400285" y="222287"/>
                </a:lnTo>
                <a:lnTo>
                  <a:pt x="1406649" y="217520"/>
                </a:lnTo>
                <a:lnTo>
                  <a:pt x="1412218" y="214343"/>
                </a:lnTo>
                <a:lnTo>
                  <a:pt x="1428528" y="206398"/>
                </a:lnTo>
                <a:lnTo>
                  <a:pt x="1444041" y="199645"/>
                </a:lnTo>
                <a:lnTo>
                  <a:pt x="1459157" y="194481"/>
                </a:lnTo>
                <a:lnTo>
                  <a:pt x="1474273" y="189714"/>
                </a:lnTo>
                <a:lnTo>
                  <a:pt x="1488594" y="186139"/>
                </a:lnTo>
                <a:lnTo>
                  <a:pt x="1502914" y="183756"/>
                </a:lnTo>
                <a:lnTo>
                  <a:pt x="1516439" y="182167"/>
                </a:lnTo>
                <a:lnTo>
                  <a:pt x="1529566" y="180975"/>
                </a:lnTo>
                <a:close/>
                <a:moveTo>
                  <a:pt x="392103" y="180975"/>
                </a:moveTo>
                <a:lnTo>
                  <a:pt x="405170" y="180975"/>
                </a:lnTo>
                <a:lnTo>
                  <a:pt x="417445" y="181372"/>
                </a:lnTo>
                <a:lnTo>
                  <a:pt x="428532" y="182564"/>
                </a:lnTo>
                <a:lnTo>
                  <a:pt x="440015" y="184153"/>
                </a:lnTo>
                <a:lnTo>
                  <a:pt x="451102" y="186139"/>
                </a:lnTo>
                <a:lnTo>
                  <a:pt x="461001" y="188920"/>
                </a:lnTo>
                <a:lnTo>
                  <a:pt x="471296" y="191700"/>
                </a:lnTo>
                <a:lnTo>
                  <a:pt x="480404" y="195275"/>
                </a:lnTo>
                <a:lnTo>
                  <a:pt x="489115" y="198453"/>
                </a:lnTo>
                <a:lnTo>
                  <a:pt x="497430" y="202426"/>
                </a:lnTo>
                <a:lnTo>
                  <a:pt x="505349" y="206398"/>
                </a:lnTo>
                <a:lnTo>
                  <a:pt x="512873" y="210370"/>
                </a:lnTo>
                <a:lnTo>
                  <a:pt x="519604" y="214740"/>
                </a:lnTo>
                <a:lnTo>
                  <a:pt x="525543" y="218315"/>
                </a:lnTo>
                <a:lnTo>
                  <a:pt x="536234" y="225862"/>
                </a:lnTo>
                <a:lnTo>
                  <a:pt x="544550" y="232615"/>
                </a:lnTo>
                <a:lnTo>
                  <a:pt x="550489" y="238177"/>
                </a:lnTo>
                <a:lnTo>
                  <a:pt x="555637" y="243341"/>
                </a:lnTo>
                <a:lnTo>
                  <a:pt x="554053" y="246519"/>
                </a:lnTo>
                <a:lnTo>
                  <a:pt x="551677" y="250888"/>
                </a:lnTo>
                <a:lnTo>
                  <a:pt x="548905" y="256052"/>
                </a:lnTo>
                <a:lnTo>
                  <a:pt x="544946" y="262011"/>
                </a:lnTo>
                <a:lnTo>
                  <a:pt x="540194" y="268367"/>
                </a:lnTo>
                <a:lnTo>
                  <a:pt x="534255" y="275120"/>
                </a:lnTo>
                <a:lnTo>
                  <a:pt x="527523" y="281078"/>
                </a:lnTo>
                <a:lnTo>
                  <a:pt x="523564" y="284256"/>
                </a:lnTo>
                <a:lnTo>
                  <a:pt x="519604" y="286639"/>
                </a:lnTo>
                <a:lnTo>
                  <a:pt x="515248" y="289420"/>
                </a:lnTo>
                <a:lnTo>
                  <a:pt x="510497" y="291803"/>
                </a:lnTo>
                <a:lnTo>
                  <a:pt x="505745" y="293790"/>
                </a:lnTo>
                <a:lnTo>
                  <a:pt x="500598" y="295776"/>
                </a:lnTo>
                <a:lnTo>
                  <a:pt x="495054" y="296967"/>
                </a:lnTo>
                <a:lnTo>
                  <a:pt x="489511" y="297762"/>
                </a:lnTo>
                <a:lnTo>
                  <a:pt x="483175" y="298159"/>
                </a:lnTo>
                <a:lnTo>
                  <a:pt x="477236" y="298159"/>
                </a:lnTo>
                <a:lnTo>
                  <a:pt x="470504" y="297762"/>
                </a:lnTo>
                <a:lnTo>
                  <a:pt x="463773" y="296570"/>
                </a:lnTo>
                <a:lnTo>
                  <a:pt x="456646" y="294584"/>
                </a:lnTo>
                <a:lnTo>
                  <a:pt x="449122" y="292201"/>
                </a:lnTo>
                <a:lnTo>
                  <a:pt x="441599" y="289420"/>
                </a:lnTo>
                <a:lnTo>
                  <a:pt x="433680" y="285448"/>
                </a:lnTo>
                <a:lnTo>
                  <a:pt x="424572" y="280681"/>
                </a:lnTo>
                <a:lnTo>
                  <a:pt x="414673" y="276708"/>
                </a:lnTo>
                <a:lnTo>
                  <a:pt x="453082" y="295776"/>
                </a:lnTo>
                <a:lnTo>
                  <a:pt x="471296" y="303720"/>
                </a:lnTo>
                <a:lnTo>
                  <a:pt x="480008" y="306898"/>
                </a:lnTo>
                <a:lnTo>
                  <a:pt x="488323" y="310473"/>
                </a:lnTo>
                <a:lnTo>
                  <a:pt x="496242" y="312857"/>
                </a:lnTo>
                <a:lnTo>
                  <a:pt x="503765" y="314446"/>
                </a:lnTo>
                <a:lnTo>
                  <a:pt x="511289" y="316035"/>
                </a:lnTo>
                <a:lnTo>
                  <a:pt x="518020" y="316432"/>
                </a:lnTo>
                <a:lnTo>
                  <a:pt x="524751" y="316035"/>
                </a:lnTo>
                <a:lnTo>
                  <a:pt x="527919" y="315240"/>
                </a:lnTo>
                <a:lnTo>
                  <a:pt x="530691" y="314446"/>
                </a:lnTo>
                <a:lnTo>
                  <a:pt x="533859" y="313651"/>
                </a:lnTo>
                <a:lnTo>
                  <a:pt x="536234" y="312460"/>
                </a:lnTo>
                <a:lnTo>
                  <a:pt x="539402" y="310871"/>
                </a:lnTo>
                <a:lnTo>
                  <a:pt x="541382" y="309282"/>
                </a:lnTo>
                <a:lnTo>
                  <a:pt x="542966" y="321993"/>
                </a:lnTo>
                <a:lnTo>
                  <a:pt x="543362" y="333910"/>
                </a:lnTo>
                <a:lnTo>
                  <a:pt x="542966" y="345430"/>
                </a:lnTo>
                <a:lnTo>
                  <a:pt x="542570" y="356950"/>
                </a:lnTo>
                <a:lnTo>
                  <a:pt x="544550" y="354566"/>
                </a:lnTo>
                <a:lnTo>
                  <a:pt x="545738" y="353772"/>
                </a:lnTo>
                <a:lnTo>
                  <a:pt x="546925" y="353772"/>
                </a:lnTo>
                <a:lnTo>
                  <a:pt x="548113" y="354169"/>
                </a:lnTo>
                <a:lnTo>
                  <a:pt x="549301" y="354964"/>
                </a:lnTo>
                <a:lnTo>
                  <a:pt x="550489" y="356553"/>
                </a:lnTo>
                <a:lnTo>
                  <a:pt x="551677" y="358142"/>
                </a:lnTo>
                <a:lnTo>
                  <a:pt x="554449" y="363703"/>
                </a:lnTo>
                <a:lnTo>
                  <a:pt x="556429" y="370456"/>
                </a:lnTo>
                <a:lnTo>
                  <a:pt x="558012" y="378401"/>
                </a:lnTo>
                <a:lnTo>
                  <a:pt x="559596" y="387934"/>
                </a:lnTo>
                <a:lnTo>
                  <a:pt x="560388" y="398660"/>
                </a:lnTo>
                <a:lnTo>
                  <a:pt x="560388" y="409782"/>
                </a:lnTo>
                <a:lnTo>
                  <a:pt x="560388" y="420905"/>
                </a:lnTo>
                <a:lnTo>
                  <a:pt x="559596" y="431630"/>
                </a:lnTo>
                <a:lnTo>
                  <a:pt x="558012" y="441164"/>
                </a:lnTo>
                <a:lnTo>
                  <a:pt x="556429" y="449108"/>
                </a:lnTo>
                <a:lnTo>
                  <a:pt x="554449" y="456259"/>
                </a:lnTo>
                <a:lnTo>
                  <a:pt x="551677" y="461423"/>
                </a:lnTo>
                <a:lnTo>
                  <a:pt x="550489" y="463012"/>
                </a:lnTo>
                <a:lnTo>
                  <a:pt x="549301" y="464998"/>
                </a:lnTo>
                <a:lnTo>
                  <a:pt x="548113" y="465792"/>
                </a:lnTo>
                <a:lnTo>
                  <a:pt x="546925" y="465792"/>
                </a:lnTo>
                <a:lnTo>
                  <a:pt x="544946" y="465792"/>
                </a:lnTo>
                <a:lnTo>
                  <a:pt x="543758" y="464203"/>
                </a:lnTo>
                <a:lnTo>
                  <a:pt x="542570" y="463012"/>
                </a:lnTo>
                <a:lnTo>
                  <a:pt x="541382" y="461025"/>
                </a:lnTo>
                <a:lnTo>
                  <a:pt x="540194" y="458642"/>
                </a:lnTo>
                <a:lnTo>
                  <a:pt x="539006" y="455464"/>
                </a:lnTo>
                <a:lnTo>
                  <a:pt x="536630" y="447917"/>
                </a:lnTo>
                <a:lnTo>
                  <a:pt x="535442" y="457450"/>
                </a:lnTo>
                <a:lnTo>
                  <a:pt x="533859" y="467381"/>
                </a:lnTo>
                <a:lnTo>
                  <a:pt x="531483" y="476518"/>
                </a:lnTo>
                <a:lnTo>
                  <a:pt x="529503" y="485654"/>
                </a:lnTo>
                <a:lnTo>
                  <a:pt x="527127" y="494393"/>
                </a:lnTo>
                <a:lnTo>
                  <a:pt x="523564" y="502735"/>
                </a:lnTo>
                <a:lnTo>
                  <a:pt x="520792" y="511077"/>
                </a:lnTo>
                <a:lnTo>
                  <a:pt x="516832" y="519419"/>
                </a:lnTo>
                <a:lnTo>
                  <a:pt x="513269" y="526966"/>
                </a:lnTo>
                <a:lnTo>
                  <a:pt x="508913" y="534514"/>
                </a:lnTo>
                <a:lnTo>
                  <a:pt x="504557" y="541664"/>
                </a:lnTo>
                <a:lnTo>
                  <a:pt x="500598" y="548417"/>
                </a:lnTo>
                <a:lnTo>
                  <a:pt x="495450" y="555170"/>
                </a:lnTo>
                <a:lnTo>
                  <a:pt x="490699" y="561526"/>
                </a:lnTo>
                <a:lnTo>
                  <a:pt x="485947" y="567485"/>
                </a:lnTo>
                <a:lnTo>
                  <a:pt x="480404" y="573443"/>
                </a:lnTo>
                <a:lnTo>
                  <a:pt x="475256" y="578607"/>
                </a:lnTo>
                <a:lnTo>
                  <a:pt x="469713" y="583771"/>
                </a:lnTo>
                <a:lnTo>
                  <a:pt x="464565" y="588538"/>
                </a:lnTo>
                <a:lnTo>
                  <a:pt x="458625" y="592510"/>
                </a:lnTo>
                <a:lnTo>
                  <a:pt x="453082" y="596880"/>
                </a:lnTo>
                <a:lnTo>
                  <a:pt x="447142" y="600852"/>
                </a:lnTo>
                <a:lnTo>
                  <a:pt x="441203" y="604030"/>
                </a:lnTo>
                <a:lnTo>
                  <a:pt x="435263" y="607605"/>
                </a:lnTo>
                <a:lnTo>
                  <a:pt x="429720" y="609989"/>
                </a:lnTo>
                <a:lnTo>
                  <a:pt x="424177" y="612372"/>
                </a:lnTo>
                <a:lnTo>
                  <a:pt x="418237" y="614756"/>
                </a:lnTo>
                <a:lnTo>
                  <a:pt x="412298" y="616344"/>
                </a:lnTo>
                <a:lnTo>
                  <a:pt x="406754" y="617536"/>
                </a:lnTo>
                <a:lnTo>
                  <a:pt x="401211" y="618331"/>
                </a:lnTo>
                <a:lnTo>
                  <a:pt x="395667" y="618728"/>
                </a:lnTo>
                <a:lnTo>
                  <a:pt x="390520" y="619125"/>
                </a:lnTo>
                <a:lnTo>
                  <a:pt x="385768" y="618728"/>
                </a:lnTo>
                <a:lnTo>
                  <a:pt x="381017" y="618331"/>
                </a:lnTo>
                <a:lnTo>
                  <a:pt x="376265" y="617536"/>
                </a:lnTo>
                <a:lnTo>
                  <a:pt x="371909" y="615947"/>
                </a:lnTo>
                <a:lnTo>
                  <a:pt x="366762" y="614358"/>
                </a:lnTo>
                <a:lnTo>
                  <a:pt x="361218" y="611975"/>
                </a:lnTo>
                <a:lnTo>
                  <a:pt x="356467" y="609592"/>
                </a:lnTo>
                <a:lnTo>
                  <a:pt x="350923" y="606414"/>
                </a:lnTo>
                <a:lnTo>
                  <a:pt x="345380" y="603633"/>
                </a:lnTo>
                <a:lnTo>
                  <a:pt x="339836" y="599661"/>
                </a:lnTo>
                <a:lnTo>
                  <a:pt x="328353" y="591716"/>
                </a:lnTo>
                <a:lnTo>
                  <a:pt x="317662" y="582580"/>
                </a:lnTo>
                <a:lnTo>
                  <a:pt x="306575" y="572251"/>
                </a:lnTo>
                <a:lnTo>
                  <a:pt x="295884" y="560732"/>
                </a:lnTo>
                <a:lnTo>
                  <a:pt x="285193" y="548020"/>
                </a:lnTo>
                <a:lnTo>
                  <a:pt x="280046" y="541664"/>
                </a:lnTo>
                <a:lnTo>
                  <a:pt x="275690" y="534514"/>
                </a:lnTo>
                <a:lnTo>
                  <a:pt x="270543" y="527364"/>
                </a:lnTo>
                <a:lnTo>
                  <a:pt x="266187" y="520213"/>
                </a:lnTo>
                <a:lnTo>
                  <a:pt x="261832" y="512666"/>
                </a:lnTo>
                <a:lnTo>
                  <a:pt x="257872" y="504721"/>
                </a:lnTo>
                <a:lnTo>
                  <a:pt x="253516" y="496777"/>
                </a:lnTo>
                <a:lnTo>
                  <a:pt x="250349" y="488435"/>
                </a:lnTo>
                <a:lnTo>
                  <a:pt x="246785" y="480490"/>
                </a:lnTo>
                <a:lnTo>
                  <a:pt x="244013" y="472148"/>
                </a:lnTo>
                <a:lnTo>
                  <a:pt x="240846" y="463012"/>
                </a:lnTo>
                <a:lnTo>
                  <a:pt x="238470" y="454272"/>
                </a:lnTo>
                <a:lnTo>
                  <a:pt x="236490" y="460231"/>
                </a:lnTo>
                <a:lnTo>
                  <a:pt x="234114" y="464998"/>
                </a:lnTo>
                <a:lnTo>
                  <a:pt x="233322" y="466189"/>
                </a:lnTo>
                <a:lnTo>
                  <a:pt x="232134" y="467381"/>
                </a:lnTo>
                <a:lnTo>
                  <a:pt x="230946" y="468176"/>
                </a:lnTo>
                <a:lnTo>
                  <a:pt x="229759" y="468573"/>
                </a:lnTo>
                <a:lnTo>
                  <a:pt x="228175" y="468176"/>
                </a:lnTo>
                <a:lnTo>
                  <a:pt x="226591" y="467381"/>
                </a:lnTo>
                <a:lnTo>
                  <a:pt x="225403" y="466189"/>
                </a:lnTo>
                <a:lnTo>
                  <a:pt x="224215" y="463806"/>
                </a:lnTo>
                <a:lnTo>
                  <a:pt x="222235" y="459039"/>
                </a:lnTo>
                <a:lnTo>
                  <a:pt x="219860" y="452286"/>
                </a:lnTo>
                <a:lnTo>
                  <a:pt x="218276" y="443547"/>
                </a:lnTo>
                <a:lnTo>
                  <a:pt x="217088" y="434411"/>
                </a:lnTo>
                <a:lnTo>
                  <a:pt x="216296" y="423685"/>
                </a:lnTo>
                <a:lnTo>
                  <a:pt x="215900" y="412563"/>
                </a:lnTo>
                <a:lnTo>
                  <a:pt x="216296" y="401043"/>
                </a:lnTo>
                <a:lnTo>
                  <a:pt x="217088" y="390715"/>
                </a:lnTo>
                <a:lnTo>
                  <a:pt x="218276" y="381181"/>
                </a:lnTo>
                <a:lnTo>
                  <a:pt x="219860" y="372839"/>
                </a:lnTo>
                <a:lnTo>
                  <a:pt x="222235" y="366086"/>
                </a:lnTo>
                <a:lnTo>
                  <a:pt x="224215" y="360922"/>
                </a:lnTo>
                <a:lnTo>
                  <a:pt x="225403" y="358936"/>
                </a:lnTo>
                <a:lnTo>
                  <a:pt x="226591" y="357744"/>
                </a:lnTo>
                <a:lnTo>
                  <a:pt x="228175" y="356950"/>
                </a:lnTo>
                <a:lnTo>
                  <a:pt x="229759" y="356553"/>
                </a:lnTo>
                <a:lnTo>
                  <a:pt x="230551" y="356950"/>
                </a:lnTo>
                <a:lnTo>
                  <a:pt x="231342" y="357347"/>
                </a:lnTo>
                <a:lnTo>
                  <a:pt x="232134" y="342252"/>
                </a:lnTo>
                <a:lnTo>
                  <a:pt x="232530" y="335499"/>
                </a:lnTo>
                <a:lnTo>
                  <a:pt x="233718" y="329541"/>
                </a:lnTo>
                <a:lnTo>
                  <a:pt x="232926" y="321596"/>
                </a:lnTo>
                <a:lnTo>
                  <a:pt x="232926" y="314049"/>
                </a:lnTo>
                <a:lnTo>
                  <a:pt x="232926" y="307296"/>
                </a:lnTo>
                <a:lnTo>
                  <a:pt x="232926" y="300543"/>
                </a:lnTo>
                <a:lnTo>
                  <a:pt x="233718" y="294584"/>
                </a:lnTo>
                <a:lnTo>
                  <a:pt x="234906" y="289023"/>
                </a:lnTo>
                <a:lnTo>
                  <a:pt x="236094" y="283461"/>
                </a:lnTo>
                <a:lnTo>
                  <a:pt x="237282" y="278297"/>
                </a:lnTo>
                <a:lnTo>
                  <a:pt x="238866" y="273531"/>
                </a:lnTo>
                <a:lnTo>
                  <a:pt x="240846" y="269558"/>
                </a:lnTo>
                <a:lnTo>
                  <a:pt x="243617" y="265189"/>
                </a:lnTo>
                <a:lnTo>
                  <a:pt x="245597" y="262011"/>
                </a:lnTo>
                <a:lnTo>
                  <a:pt x="248765" y="258436"/>
                </a:lnTo>
                <a:lnTo>
                  <a:pt x="251537" y="255655"/>
                </a:lnTo>
                <a:lnTo>
                  <a:pt x="255100" y="252477"/>
                </a:lnTo>
                <a:lnTo>
                  <a:pt x="258268" y="250491"/>
                </a:lnTo>
                <a:lnTo>
                  <a:pt x="243221" y="250491"/>
                </a:lnTo>
                <a:lnTo>
                  <a:pt x="231342" y="250888"/>
                </a:lnTo>
                <a:lnTo>
                  <a:pt x="221443" y="251683"/>
                </a:lnTo>
                <a:lnTo>
                  <a:pt x="228175" y="248108"/>
                </a:lnTo>
                <a:lnTo>
                  <a:pt x="235302" y="243341"/>
                </a:lnTo>
                <a:lnTo>
                  <a:pt x="242825" y="238177"/>
                </a:lnTo>
                <a:lnTo>
                  <a:pt x="249953" y="232615"/>
                </a:lnTo>
                <a:lnTo>
                  <a:pt x="263811" y="222287"/>
                </a:lnTo>
                <a:lnTo>
                  <a:pt x="270147" y="217520"/>
                </a:lnTo>
                <a:lnTo>
                  <a:pt x="276086" y="214343"/>
                </a:lnTo>
                <a:lnTo>
                  <a:pt x="291925" y="206398"/>
                </a:lnTo>
                <a:lnTo>
                  <a:pt x="307367" y="199645"/>
                </a:lnTo>
                <a:lnTo>
                  <a:pt x="322810" y="194481"/>
                </a:lnTo>
                <a:lnTo>
                  <a:pt x="337461" y="189714"/>
                </a:lnTo>
                <a:lnTo>
                  <a:pt x="351715" y="186139"/>
                </a:lnTo>
                <a:lnTo>
                  <a:pt x="365574" y="183756"/>
                </a:lnTo>
                <a:lnTo>
                  <a:pt x="379037" y="182167"/>
                </a:lnTo>
                <a:lnTo>
                  <a:pt x="392103" y="180975"/>
                </a:lnTo>
                <a:close/>
                <a:moveTo>
                  <a:pt x="958250" y="0"/>
                </a:moveTo>
                <a:lnTo>
                  <a:pt x="974507" y="0"/>
                </a:lnTo>
                <a:lnTo>
                  <a:pt x="989971" y="397"/>
                </a:lnTo>
                <a:lnTo>
                  <a:pt x="1004642" y="1986"/>
                </a:lnTo>
                <a:lnTo>
                  <a:pt x="1018917" y="4369"/>
                </a:lnTo>
                <a:lnTo>
                  <a:pt x="1032795" y="6752"/>
                </a:lnTo>
                <a:lnTo>
                  <a:pt x="1045880" y="9929"/>
                </a:lnTo>
                <a:lnTo>
                  <a:pt x="1058172" y="13900"/>
                </a:lnTo>
                <a:lnTo>
                  <a:pt x="1070067" y="18269"/>
                </a:lnTo>
                <a:lnTo>
                  <a:pt x="1081170" y="22241"/>
                </a:lnTo>
                <a:lnTo>
                  <a:pt x="1091876" y="27404"/>
                </a:lnTo>
                <a:lnTo>
                  <a:pt x="1101392" y="32170"/>
                </a:lnTo>
                <a:lnTo>
                  <a:pt x="1110908" y="36936"/>
                </a:lnTo>
                <a:lnTo>
                  <a:pt x="1119235" y="42099"/>
                </a:lnTo>
                <a:lnTo>
                  <a:pt x="1127166" y="47262"/>
                </a:lnTo>
                <a:lnTo>
                  <a:pt x="1134303" y="52425"/>
                </a:lnTo>
                <a:lnTo>
                  <a:pt x="1140647" y="56794"/>
                </a:lnTo>
                <a:lnTo>
                  <a:pt x="1151353" y="65531"/>
                </a:lnTo>
                <a:lnTo>
                  <a:pt x="1159283" y="72680"/>
                </a:lnTo>
                <a:lnTo>
                  <a:pt x="1165628" y="78240"/>
                </a:lnTo>
                <a:lnTo>
                  <a:pt x="1163645" y="83006"/>
                </a:lnTo>
                <a:lnTo>
                  <a:pt x="1160473" y="88567"/>
                </a:lnTo>
                <a:lnTo>
                  <a:pt x="1156904" y="94921"/>
                </a:lnTo>
                <a:lnTo>
                  <a:pt x="1151749" y="102467"/>
                </a:lnTo>
                <a:lnTo>
                  <a:pt x="1145802" y="110410"/>
                </a:lnTo>
                <a:lnTo>
                  <a:pt x="1141837" y="114779"/>
                </a:lnTo>
                <a:lnTo>
                  <a:pt x="1138268" y="118354"/>
                </a:lnTo>
                <a:lnTo>
                  <a:pt x="1133906" y="122722"/>
                </a:lnTo>
                <a:lnTo>
                  <a:pt x="1129545" y="126694"/>
                </a:lnTo>
                <a:lnTo>
                  <a:pt x="1124786" y="130268"/>
                </a:lnTo>
                <a:lnTo>
                  <a:pt x="1119632" y="134240"/>
                </a:lnTo>
                <a:lnTo>
                  <a:pt x="1114081" y="137020"/>
                </a:lnTo>
                <a:lnTo>
                  <a:pt x="1108133" y="140197"/>
                </a:lnTo>
                <a:lnTo>
                  <a:pt x="1101789" y="142580"/>
                </a:lnTo>
                <a:lnTo>
                  <a:pt x="1095841" y="144566"/>
                </a:lnTo>
                <a:lnTo>
                  <a:pt x="1089100" y="146552"/>
                </a:lnTo>
                <a:lnTo>
                  <a:pt x="1081170" y="147743"/>
                </a:lnTo>
                <a:lnTo>
                  <a:pt x="1073636" y="148140"/>
                </a:lnTo>
                <a:lnTo>
                  <a:pt x="1066102" y="148140"/>
                </a:lnTo>
                <a:lnTo>
                  <a:pt x="1057775" y="147743"/>
                </a:lnTo>
                <a:lnTo>
                  <a:pt x="1049052" y="145758"/>
                </a:lnTo>
                <a:lnTo>
                  <a:pt x="1039932" y="143772"/>
                </a:lnTo>
                <a:lnTo>
                  <a:pt x="1030812" y="140992"/>
                </a:lnTo>
                <a:lnTo>
                  <a:pt x="1021296" y="136623"/>
                </a:lnTo>
                <a:lnTo>
                  <a:pt x="1010590" y="131857"/>
                </a:lnTo>
                <a:lnTo>
                  <a:pt x="998695" y="126297"/>
                </a:lnTo>
                <a:lnTo>
                  <a:pt x="987196" y="121134"/>
                </a:lnTo>
                <a:lnTo>
                  <a:pt x="1011383" y="133446"/>
                </a:lnTo>
                <a:lnTo>
                  <a:pt x="1035571" y="144566"/>
                </a:lnTo>
                <a:lnTo>
                  <a:pt x="1047070" y="150126"/>
                </a:lnTo>
                <a:lnTo>
                  <a:pt x="1058172" y="155289"/>
                </a:lnTo>
                <a:lnTo>
                  <a:pt x="1069274" y="159261"/>
                </a:lnTo>
                <a:lnTo>
                  <a:pt x="1079980" y="163233"/>
                </a:lnTo>
                <a:lnTo>
                  <a:pt x="1090290" y="166807"/>
                </a:lnTo>
                <a:lnTo>
                  <a:pt x="1099806" y="169190"/>
                </a:lnTo>
                <a:lnTo>
                  <a:pt x="1109322" y="170381"/>
                </a:lnTo>
                <a:lnTo>
                  <a:pt x="1118046" y="171176"/>
                </a:lnTo>
                <a:lnTo>
                  <a:pt x="1122011" y="171176"/>
                </a:lnTo>
                <a:lnTo>
                  <a:pt x="1126373" y="170779"/>
                </a:lnTo>
                <a:lnTo>
                  <a:pt x="1130338" y="169984"/>
                </a:lnTo>
                <a:lnTo>
                  <a:pt x="1133906" y="169190"/>
                </a:lnTo>
                <a:lnTo>
                  <a:pt x="1137475" y="167998"/>
                </a:lnTo>
                <a:lnTo>
                  <a:pt x="1141044" y="166013"/>
                </a:lnTo>
                <a:lnTo>
                  <a:pt x="1144612" y="164027"/>
                </a:lnTo>
                <a:lnTo>
                  <a:pt x="1147388" y="162041"/>
                </a:lnTo>
                <a:lnTo>
                  <a:pt x="1148181" y="170381"/>
                </a:lnTo>
                <a:lnTo>
                  <a:pt x="1148974" y="178325"/>
                </a:lnTo>
                <a:lnTo>
                  <a:pt x="1150163" y="193417"/>
                </a:lnTo>
                <a:lnTo>
                  <a:pt x="1149767" y="208112"/>
                </a:lnTo>
                <a:lnTo>
                  <a:pt x="1148577" y="222012"/>
                </a:lnTo>
                <a:lnTo>
                  <a:pt x="1150163" y="220424"/>
                </a:lnTo>
                <a:lnTo>
                  <a:pt x="1151353" y="219232"/>
                </a:lnTo>
                <a:lnTo>
                  <a:pt x="1152543" y="218835"/>
                </a:lnTo>
                <a:lnTo>
                  <a:pt x="1154129" y="218438"/>
                </a:lnTo>
                <a:lnTo>
                  <a:pt x="1155715" y="218835"/>
                </a:lnTo>
                <a:lnTo>
                  <a:pt x="1157697" y="219629"/>
                </a:lnTo>
                <a:lnTo>
                  <a:pt x="1159283" y="222012"/>
                </a:lnTo>
                <a:lnTo>
                  <a:pt x="1160869" y="223998"/>
                </a:lnTo>
                <a:lnTo>
                  <a:pt x="1162059" y="226778"/>
                </a:lnTo>
                <a:lnTo>
                  <a:pt x="1164041" y="230750"/>
                </a:lnTo>
                <a:lnTo>
                  <a:pt x="1166421" y="239090"/>
                </a:lnTo>
                <a:lnTo>
                  <a:pt x="1168403" y="249813"/>
                </a:lnTo>
                <a:lnTo>
                  <a:pt x="1169989" y="261728"/>
                </a:lnTo>
                <a:lnTo>
                  <a:pt x="1171179" y="275232"/>
                </a:lnTo>
                <a:lnTo>
                  <a:pt x="1171575" y="289529"/>
                </a:lnTo>
                <a:lnTo>
                  <a:pt x="1171179" y="303827"/>
                </a:lnTo>
                <a:lnTo>
                  <a:pt x="1169989" y="316933"/>
                </a:lnTo>
                <a:lnTo>
                  <a:pt x="1168403" y="328848"/>
                </a:lnTo>
                <a:lnTo>
                  <a:pt x="1166421" y="339174"/>
                </a:lnTo>
                <a:lnTo>
                  <a:pt x="1164041" y="347912"/>
                </a:lnTo>
                <a:lnTo>
                  <a:pt x="1162059" y="351486"/>
                </a:lnTo>
                <a:lnTo>
                  <a:pt x="1160869" y="354266"/>
                </a:lnTo>
                <a:lnTo>
                  <a:pt x="1159283" y="357047"/>
                </a:lnTo>
                <a:lnTo>
                  <a:pt x="1157697" y="358635"/>
                </a:lnTo>
                <a:lnTo>
                  <a:pt x="1155715" y="359827"/>
                </a:lnTo>
                <a:lnTo>
                  <a:pt x="1154129" y="360224"/>
                </a:lnTo>
                <a:lnTo>
                  <a:pt x="1152146" y="359827"/>
                </a:lnTo>
                <a:lnTo>
                  <a:pt x="1150560" y="358635"/>
                </a:lnTo>
                <a:lnTo>
                  <a:pt x="1148577" y="356649"/>
                </a:lnTo>
                <a:lnTo>
                  <a:pt x="1146991" y="353869"/>
                </a:lnTo>
                <a:lnTo>
                  <a:pt x="1145405" y="351089"/>
                </a:lnTo>
                <a:lnTo>
                  <a:pt x="1144216" y="346720"/>
                </a:lnTo>
                <a:lnTo>
                  <a:pt x="1141440" y="337586"/>
                </a:lnTo>
                <a:lnTo>
                  <a:pt x="1139854" y="350295"/>
                </a:lnTo>
                <a:lnTo>
                  <a:pt x="1137871" y="361812"/>
                </a:lnTo>
                <a:lnTo>
                  <a:pt x="1135096" y="373727"/>
                </a:lnTo>
                <a:lnTo>
                  <a:pt x="1132320" y="385245"/>
                </a:lnTo>
                <a:lnTo>
                  <a:pt x="1128752" y="395968"/>
                </a:lnTo>
                <a:lnTo>
                  <a:pt x="1125183" y="407089"/>
                </a:lnTo>
                <a:lnTo>
                  <a:pt x="1120821" y="417812"/>
                </a:lnTo>
                <a:lnTo>
                  <a:pt x="1116460" y="427741"/>
                </a:lnTo>
                <a:lnTo>
                  <a:pt x="1111701" y="437273"/>
                </a:lnTo>
                <a:lnTo>
                  <a:pt x="1106547" y="446805"/>
                </a:lnTo>
                <a:lnTo>
                  <a:pt x="1100996" y="455939"/>
                </a:lnTo>
                <a:lnTo>
                  <a:pt x="1095444" y="464280"/>
                </a:lnTo>
                <a:lnTo>
                  <a:pt x="1089497" y="473017"/>
                </a:lnTo>
                <a:lnTo>
                  <a:pt x="1083152" y="480960"/>
                </a:lnTo>
                <a:lnTo>
                  <a:pt x="1076808" y="488506"/>
                </a:lnTo>
                <a:lnTo>
                  <a:pt x="1070464" y="495655"/>
                </a:lnTo>
                <a:lnTo>
                  <a:pt x="1063723" y="502407"/>
                </a:lnTo>
                <a:lnTo>
                  <a:pt x="1056586" y="509159"/>
                </a:lnTo>
                <a:lnTo>
                  <a:pt x="1049845" y="515116"/>
                </a:lnTo>
                <a:lnTo>
                  <a:pt x="1042708" y="520676"/>
                </a:lnTo>
                <a:lnTo>
                  <a:pt x="1035174" y="525442"/>
                </a:lnTo>
                <a:lnTo>
                  <a:pt x="1028037" y="530605"/>
                </a:lnTo>
                <a:lnTo>
                  <a:pt x="1020503" y="534974"/>
                </a:lnTo>
                <a:lnTo>
                  <a:pt x="1012969" y="538549"/>
                </a:lnTo>
                <a:lnTo>
                  <a:pt x="1005832" y="542520"/>
                </a:lnTo>
                <a:lnTo>
                  <a:pt x="998298" y="545300"/>
                </a:lnTo>
                <a:lnTo>
                  <a:pt x="991161" y="548081"/>
                </a:lnTo>
                <a:lnTo>
                  <a:pt x="984024" y="550067"/>
                </a:lnTo>
                <a:lnTo>
                  <a:pt x="976886" y="551655"/>
                </a:lnTo>
                <a:lnTo>
                  <a:pt x="969749" y="553244"/>
                </a:lnTo>
                <a:lnTo>
                  <a:pt x="962612" y="554038"/>
                </a:lnTo>
                <a:lnTo>
                  <a:pt x="955871" y="554038"/>
                </a:lnTo>
                <a:lnTo>
                  <a:pt x="950320" y="553641"/>
                </a:lnTo>
                <a:lnTo>
                  <a:pt x="944372" y="553244"/>
                </a:lnTo>
                <a:lnTo>
                  <a:pt x="938424" y="551655"/>
                </a:lnTo>
                <a:lnTo>
                  <a:pt x="932080" y="549669"/>
                </a:lnTo>
                <a:lnTo>
                  <a:pt x="925736" y="547683"/>
                </a:lnTo>
                <a:lnTo>
                  <a:pt x="919788" y="544903"/>
                </a:lnTo>
                <a:lnTo>
                  <a:pt x="913047" y="541726"/>
                </a:lnTo>
                <a:lnTo>
                  <a:pt x="906307" y="538151"/>
                </a:lnTo>
                <a:lnTo>
                  <a:pt x="898773" y="534180"/>
                </a:lnTo>
                <a:lnTo>
                  <a:pt x="892429" y="529811"/>
                </a:lnTo>
                <a:lnTo>
                  <a:pt x="884895" y="524648"/>
                </a:lnTo>
                <a:lnTo>
                  <a:pt x="877758" y="519882"/>
                </a:lnTo>
                <a:lnTo>
                  <a:pt x="870620" y="513925"/>
                </a:lnTo>
                <a:lnTo>
                  <a:pt x="863880" y="507967"/>
                </a:lnTo>
                <a:lnTo>
                  <a:pt x="856742" y="501613"/>
                </a:lnTo>
                <a:lnTo>
                  <a:pt x="849605" y="494861"/>
                </a:lnTo>
                <a:lnTo>
                  <a:pt x="842864" y="487712"/>
                </a:lnTo>
                <a:lnTo>
                  <a:pt x="836124" y="480166"/>
                </a:lnTo>
                <a:lnTo>
                  <a:pt x="829383" y="472223"/>
                </a:lnTo>
                <a:lnTo>
                  <a:pt x="823039" y="463883"/>
                </a:lnTo>
                <a:lnTo>
                  <a:pt x="816694" y="455542"/>
                </a:lnTo>
                <a:lnTo>
                  <a:pt x="810350" y="446805"/>
                </a:lnTo>
                <a:lnTo>
                  <a:pt x="804799" y="438067"/>
                </a:lnTo>
                <a:lnTo>
                  <a:pt x="798851" y="428535"/>
                </a:lnTo>
                <a:lnTo>
                  <a:pt x="793300" y="419004"/>
                </a:lnTo>
                <a:lnTo>
                  <a:pt x="788145" y="409075"/>
                </a:lnTo>
                <a:lnTo>
                  <a:pt x="782991" y="399146"/>
                </a:lnTo>
                <a:lnTo>
                  <a:pt x="778629" y="388819"/>
                </a:lnTo>
                <a:lnTo>
                  <a:pt x="774267" y="378493"/>
                </a:lnTo>
                <a:lnTo>
                  <a:pt x="770699" y="367770"/>
                </a:lnTo>
                <a:lnTo>
                  <a:pt x="767130" y="357047"/>
                </a:lnTo>
                <a:lnTo>
                  <a:pt x="763958" y="345529"/>
                </a:lnTo>
                <a:lnTo>
                  <a:pt x="761579" y="353075"/>
                </a:lnTo>
                <a:lnTo>
                  <a:pt x="759993" y="355855"/>
                </a:lnTo>
                <a:lnTo>
                  <a:pt x="758803" y="358635"/>
                </a:lnTo>
                <a:lnTo>
                  <a:pt x="757614" y="360621"/>
                </a:lnTo>
                <a:lnTo>
                  <a:pt x="755631" y="362210"/>
                </a:lnTo>
                <a:lnTo>
                  <a:pt x="754045" y="363401"/>
                </a:lnTo>
                <a:lnTo>
                  <a:pt x="752459" y="363798"/>
                </a:lnTo>
                <a:lnTo>
                  <a:pt x="750873" y="363401"/>
                </a:lnTo>
                <a:lnTo>
                  <a:pt x="748890" y="361812"/>
                </a:lnTo>
                <a:lnTo>
                  <a:pt x="747304" y="360224"/>
                </a:lnTo>
                <a:lnTo>
                  <a:pt x="745718" y="357841"/>
                </a:lnTo>
                <a:lnTo>
                  <a:pt x="744528" y="354664"/>
                </a:lnTo>
                <a:lnTo>
                  <a:pt x="742546" y="351486"/>
                </a:lnTo>
                <a:lnTo>
                  <a:pt x="740167" y="342352"/>
                </a:lnTo>
                <a:lnTo>
                  <a:pt x="738184" y="332423"/>
                </a:lnTo>
                <a:lnTo>
                  <a:pt x="736202" y="320111"/>
                </a:lnTo>
                <a:lnTo>
                  <a:pt x="735409" y="307004"/>
                </a:lnTo>
                <a:lnTo>
                  <a:pt x="735012" y="292707"/>
                </a:lnTo>
                <a:lnTo>
                  <a:pt x="735409" y="278409"/>
                </a:lnTo>
                <a:lnTo>
                  <a:pt x="736202" y="264905"/>
                </a:lnTo>
                <a:lnTo>
                  <a:pt x="738184" y="252991"/>
                </a:lnTo>
                <a:lnTo>
                  <a:pt x="740167" y="242665"/>
                </a:lnTo>
                <a:lnTo>
                  <a:pt x="742546" y="233927"/>
                </a:lnTo>
                <a:lnTo>
                  <a:pt x="744528" y="230353"/>
                </a:lnTo>
                <a:lnTo>
                  <a:pt x="745718" y="227175"/>
                </a:lnTo>
                <a:lnTo>
                  <a:pt x="747304" y="224792"/>
                </a:lnTo>
                <a:lnTo>
                  <a:pt x="748890" y="223204"/>
                </a:lnTo>
                <a:lnTo>
                  <a:pt x="750873" y="222409"/>
                </a:lnTo>
                <a:lnTo>
                  <a:pt x="752459" y="222012"/>
                </a:lnTo>
                <a:lnTo>
                  <a:pt x="753648" y="222409"/>
                </a:lnTo>
                <a:lnTo>
                  <a:pt x="754441" y="222807"/>
                </a:lnTo>
                <a:lnTo>
                  <a:pt x="754838" y="213275"/>
                </a:lnTo>
                <a:lnTo>
                  <a:pt x="755631" y="204140"/>
                </a:lnTo>
                <a:lnTo>
                  <a:pt x="756424" y="195800"/>
                </a:lnTo>
                <a:lnTo>
                  <a:pt x="758010" y="187856"/>
                </a:lnTo>
                <a:lnTo>
                  <a:pt x="757217" y="177927"/>
                </a:lnTo>
                <a:lnTo>
                  <a:pt x="756424" y="168793"/>
                </a:lnTo>
                <a:lnTo>
                  <a:pt x="756424" y="160055"/>
                </a:lnTo>
                <a:lnTo>
                  <a:pt x="757217" y="151318"/>
                </a:lnTo>
                <a:lnTo>
                  <a:pt x="758010" y="143772"/>
                </a:lnTo>
                <a:lnTo>
                  <a:pt x="759200" y="136226"/>
                </a:lnTo>
                <a:lnTo>
                  <a:pt x="760389" y="129474"/>
                </a:lnTo>
                <a:lnTo>
                  <a:pt x="762372" y="123119"/>
                </a:lnTo>
                <a:lnTo>
                  <a:pt x="764751" y="117162"/>
                </a:lnTo>
                <a:lnTo>
                  <a:pt x="767130" y="111602"/>
                </a:lnTo>
                <a:lnTo>
                  <a:pt x="769906" y="106836"/>
                </a:lnTo>
                <a:lnTo>
                  <a:pt x="773078" y="102070"/>
                </a:lnTo>
                <a:lnTo>
                  <a:pt x="776646" y="97701"/>
                </a:lnTo>
                <a:lnTo>
                  <a:pt x="780215" y="94127"/>
                </a:lnTo>
                <a:lnTo>
                  <a:pt x="784577" y="90552"/>
                </a:lnTo>
                <a:lnTo>
                  <a:pt x="788542" y="87772"/>
                </a:lnTo>
                <a:lnTo>
                  <a:pt x="769113" y="88169"/>
                </a:lnTo>
                <a:lnTo>
                  <a:pt x="754441" y="88567"/>
                </a:lnTo>
                <a:lnTo>
                  <a:pt x="741753" y="89361"/>
                </a:lnTo>
                <a:lnTo>
                  <a:pt x="746115" y="86978"/>
                </a:lnTo>
                <a:lnTo>
                  <a:pt x="750873" y="84198"/>
                </a:lnTo>
                <a:lnTo>
                  <a:pt x="759993" y="79035"/>
                </a:lnTo>
                <a:lnTo>
                  <a:pt x="768716" y="72283"/>
                </a:lnTo>
                <a:lnTo>
                  <a:pt x="778232" y="65531"/>
                </a:lnTo>
                <a:lnTo>
                  <a:pt x="795283" y="52425"/>
                </a:lnTo>
                <a:lnTo>
                  <a:pt x="803609" y="46468"/>
                </a:lnTo>
                <a:lnTo>
                  <a:pt x="810747" y="42099"/>
                </a:lnTo>
                <a:lnTo>
                  <a:pt x="821453" y="36936"/>
                </a:lnTo>
                <a:lnTo>
                  <a:pt x="830969" y="32567"/>
                </a:lnTo>
                <a:lnTo>
                  <a:pt x="841278" y="27801"/>
                </a:lnTo>
                <a:lnTo>
                  <a:pt x="850795" y="23829"/>
                </a:lnTo>
                <a:lnTo>
                  <a:pt x="860707" y="20255"/>
                </a:lnTo>
                <a:lnTo>
                  <a:pt x="870224" y="16681"/>
                </a:lnTo>
                <a:lnTo>
                  <a:pt x="879740" y="13900"/>
                </a:lnTo>
                <a:lnTo>
                  <a:pt x="888860" y="11518"/>
                </a:lnTo>
                <a:lnTo>
                  <a:pt x="897980" y="8737"/>
                </a:lnTo>
                <a:lnTo>
                  <a:pt x="907100" y="6752"/>
                </a:lnTo>
                <a:lnTo>
                  <a:pt x="915823" y="5163"/>
                </a:lnTo>
                <a:lnTo>
                  <a:pt x="924546" y="3177"/>
                </a:lnTo>
                <a:lnTo>
                  <a:pt x="941993" y="1191"/>
                </a:lnTo>
                <a:lnTo>
                  <a:pt x="95825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  <p:bldLst>
      <p:bldP spid="27" grpId="0" animBg="1"/>
      <p:bldP spid="28" grpId="0" bldLvl="0" autoUpdateAnimBg="0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文本框 45"/>
          <p:cNvSpPr txBox="1"/>
          <p:nvPr/>
        </p:nvSpPr>
        <p:spPr>
          <a:xfrm>
            <a:off x="876300" y="208280"/>
            <a:ext cx="3724910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晋升渠道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37870" y="925830"/>
            <a:ext cx="8042275" cy="3615055"/>
            <a:chOff x="1423" y="2357"/>
            <a:chExt cx="12404" cy="4794"/>
          </a:xfrm>
        </p:grpSpPr>
        <p:sp>
          <p:nvSpPr>
            <p:cNvPr id="1048746" name="上箭头标注 23"/>
            <p:cNvSpPr/>
            <p:nvPr/>
          </p:nvSpPr>
          <p:spPr>
            <a:xfrm>
              <a:off x="4043" y="6311"/>
              <a:ext cx="1800" cy="840"/>
            </a:xfrm>
            <a:prstGeom prst="upArrowCallo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储干（技术员）</a:t>
              </a:r>
              <a:endPara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47" name="上箭头标注 24"/>
            <p:cNvSpPr/>
            <p:nvPr/>
          </p:nvSpPr>
          <p:spPr>
            <a:xfrm>
              <a:off x="4043" y="5462"/>
              <a:ext cx="1800" cy="840"/>
            </a:xfrm>
            <a:prstGeom prst="upArrowCallo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技师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48" name="上箭头标注 27"/>
            <p:cNvSpPr/>
            <p:nvPr/>
          </p:nvSpPr>
          <p:spPr>
            <a:xfrm>
              <a:off x="6715" y="6311"/>
              <a:ext cx="1800" cy="840"/>
            </a:xfrm>
            <a:prstGeom prst="upArrowCallo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储干（专员）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49" name="上箭头标注 28"/>
            <p:cNvSpPr/>
            <p:nvPr/>
          </p:nvSpPr>
          <p:spPr>
            <a:xfrm>
              <a:off x="6715" y="5462"/>
              <a:ext cx="1800" cy="840"/>
            </a:xfrm>
            <a:prstGeom prst="upArrowCallo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主管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0" name="上箭头标注 32"/>
            <p:cNvSpPr/>
            <p:nvPr/>
          </p:nvSpPr>
          <p:spPr>
            <a:xfrm>
              <a:off x="9414" y="5462"/>
              <a:ext cx="1800" cy="840"/>
            </a:xfrm>
            <a:prstGeom prst="upArrow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主管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1" name="上箭头标注 35"/>
            <p:cNvSpPr/>
            <p:nvPr/>
          </p:nvSpPr>
          <p:spPr>
            <a:xfrm>
              <a:off x="12027" y="6311"/>
              <a:ext cx="1800" cy="840"/>
            </a:xfrm>
            <a:prstGeom prst="upArrowCallo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储干（专员）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2" name="上箭头标注 36"/>
            <p:cNvSpPr/>
            <p:nvPr/>
          </p:nvSpPr>
          <p:spPr>
            <a:xfrm>
              <a:off x="12027" y="5462"/>
              <a:ext cx="1800" cy="840"/>
            </a:xfrm>
            <a:prstGeom prst="upArrowCallo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主管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3" name="上箭头标注 46"/>
            <p:cNvSpPr/>
            <p:nvPr/>
          </p:nvSpPr>
          <p:spPr>
            <a:xfrm>
              <a:off x="9414" y="6311"/>
              <a:ext cx="1800" cy="840"/>
            </a:xfrm>
            <a:prstGeom prst="upArrow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储干（专员）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4" name="上箭头标注 13"/>
            <p:cNvSpPr/>
            <p:nvPr/>
          </p:nvSpPr>
          <p:spPr>
            <a:xfrm>
              <a:off x="1440" y="6311"/>
              <a:ext cx="1800" cy="840"/>
            </a:xfrm>
            <a:prstGeom prst="upArrow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储干（助工）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5" name="上箭头标注 14"/>
            <p:cNvSpPr/>
            <p:nvPr/>
          </p:nvSpPr>
          <p:spPr>
            <a:xfrm>
              <a:off x="1440" y="5462"/>
              <a:ext cx="1800" cy="840"/>
            </a:xfrm>
            <a:prstGeom prst="upArrow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工程师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6" name="流程图: 文档 40"/>
            <p:cNvSpPr/>
            <p:nvPr/>
          </p:nvSpPr>
          <p:spPr>
            <a:xfrm>
              <a:off x="4026" y="2357"/>
              <a:ext cx="1835" cy="499"/>
            </a:xfrm>
            <a:prstGeom prst="flowChartDocumen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技术序列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7" name="流程图: 文档 41"/>
            <p:cNvSpPr/>
            <p:nvPr/>
          </p:nvSpPr>
          <p:spPr>
            <a:xfrm>
              <a:off x="6698" y="2357"/>
              <a:ext cx="1833" cy="497"/>
            </a:xfrm>
            <a:prstGeom prst="flowChartDocumen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营销序列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8" name="流程图: 文档 42"/>
            <p:cNvSpPr/>
            <p:nvPr/>
          </p:nvSpPr>
          <p:spPr>
            <a:xfrm>
              <a:off x="9397" y="2357"/>
              <a:ext cx="1833" cy="497"/>
            </a:xfrm>
            <a:prstGeom prst="flowChartDocumen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生产类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59" name="流程图: 文档 43"/>
            <p:cNvSpPr/>
            <p:nvPr/>
          </p:nvSpPr>
          <p:spPr>
            <a:xfrm>
              <a:off x="11924" y="2357"/>
              <a:ext cx="1835" cy="499"/>
            </a:xfrm>
            <a:prstGeom prst="flowChartDocumen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行政管理类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0" name="流程图: 文档 39"/>
            <p:cNvSpPr/>
            <p:nvPr/>
          </p:nvSpPr>
          <p:spPr>
            <a:xfrm>
              <a:off x="1423" y="2357"/>
              <a:ext cx="1833" cy="497"/>
            </a:xfrm>
            <a:prstGeom prst="flowChartDocumen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研发序列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2" name="矩形 26"/>
            <p:cNvSpPr/>
            <p:nvPr/>
          </p:nvSpPr>
          <p:spPr>
            <a:xfrm>
              <a:off x="4036" y="3120"/>
              <a:ext cx="1816" cy="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总工程师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3" name="矩形 30"/>
            <p:cNvSpPr/>
            <p:nvPr/>
          </p:nvSpPr>
          <p:spPr>
            <a:xfrm>
              <a:off x="6705" y="3120"/>
              <a:ext cx="1816" cy="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总监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4" name="矩形 34"/>
            <p:cNvSpPr/>
            <p:nvPr/>
          </p:nvSpPr>
          <p:spPr>
            <a:xfrm>
              <a:off x="9404" y="3120"/>
              <a:ext cx="1816" cy="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厂长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5" name="矩形 38"/>
            <p:cNvSpPr/>
            <p:nvPr/>
          </p:nvSpPr>
          <p:spPr>
            <a:xfrm>
              <a:off x="11922" y="3120"/>
              <a:ext cx="1816" cy="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总监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6" name="矩形 16"/>
            <p:cNvSpPr/>
            <p:nvPr/>
          </p:nvSpPr>
          <p:spPr>
            <a:xfrm>
              <a:off x="1432" y="3120"/>
              <a:ext cx="1816" cy="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总</a:t>
              </a: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工程师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8" name="上箭头标注 25"/>
            <p:cNvSpPr/>
            <p:nvPr/>
          </p:nvSpPr>
          <p:spPr>
            <a:xfrm>
              <a:off x="4043" y="4588"/>
              <a:ext cx="1800" cy="840"/>
            </a:xfrm>
            <a:prstGeom prst="upArrowCallo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主任工程师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69" name="上箭头标注 29"/>
            <p:cNvSpPr/>
            <p:nvPr/>
          </p:nvSpPr>
          <p:spPr>
            <a:xfrm>
              <a:off x="6715" y="4588"/>
              <a:ext cx="1800" cy="840"/>
            </a:xfrm>
            <a:prstGeom prst="upArrowCallo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课长</a:t>
              </a:r>
              <a:r>
                <a:rPr kumimoji="0" lang="en-US" altLang="zh-CN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副课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70" name="上箭头标注 33"/>
            <p:cNvSpPr/>
            <p:nvPr/>
          </p:nvSpPr>
          <p:spPr>
            <a:xfrm>
              <a:off x="9414" y="4588"/>
              <a:ext cx="1800" cy="840"/>
            </a:xfrm>
            <a:prstGeom prst="upArrow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课长</a:t>
              </a:r>
              <a:r>
                <a:rPr kumimoji="0" lang="en-US" altLang="zh-CN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副课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71" name="上箭头标注 37"/>
            <p:cNvSpPr/>
            <p:nvPr/>
          </p:nvSpPr>
          <p:spPr>
            <a:xfrm>
              <a:off x="12027" y="4588"/>
              <a:ext cx="1800" cy="840"/>
            </a:xfrm>
            <a:prstGeom prst="upArrowCallo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课长</a:t>
              </a:r>
              <a:r>
                <a:rPr kumimoji="0" lang="en-US" altLang="zh-CN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副课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72" name="上箭头标注 15"/>
            <p:cNvSpPr/>
            <p:nvPr/>
          </p:nvSpPr>
          <p:spPr>
            <a:xfrm>
              <a:off x="1440" y="4588"/>
              <a:ext cx="1800" cy="840"/>
            </a:xfrm>
            <a:prstGeom prst="upArrow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主任工程师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8" name="上箭头标注 15"/>
            <p:cNvSpPr/>
            <p:nvPr/>
          </p:nvSpPr>
          <p:spPr>
            <a:xfrm>
              <a:off x="1456" y="3731"/>
              <a:ext cx="1800" cy="840"/>
            </a:xfrm>
            <a:prstGeom prst="upArrow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高级工程师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9" name="上箭头标注 25"/>
            <p:cNvSpPr/>
            <p:nvPr/>
          </p:nvSpPr>
          <p:spPr>
            <a:xfrm>
              <a:off x="3993" y="3720"/>
              <a:ext cx="1800" cy="840"/>
            </a:xfrm>
            <a:prstGeom prst="upArrowCallo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高级工程师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0" name="上箭头标注 29"/>
            <p:cNvSpPr/>
            <p:nvPr/>
          </p:nvSpPr>
          <p:spPr>
            <a:xfrm>
              <a:off x="6722" y="3748"/>
              <a:ext cx="1800" cy="840"/>
            </a:xfrm>
            <a:prstGeom prst="upArrowCallo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经理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1" name="上箭头标注 33"/>
            <p:cNvSpPr/>
            <p:nvPr/>
          </p:nvSpPr>
          <p:spPr>
            <a:xfrm>
              <a:off x="9386" y="3724"/>
              <a:ext cx="1800" cy="840"/>
            </a:xfrm>
            <a:prstGeom prst="upArrowCallou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经理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2" name="上箭头标注 37"/>
            <p:cNvSpPr/>
            <p:nvPr/>
          </p:nvSpPr>
          <p:spPr>
            <a:xfrm>
              <a:off x="11944" y="3756"/>
              <a:ext cx="1800" cy="840"/>
            </a:xfrm>
            <a:prstGeom prst="upArrowCallo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经理</a:t>
              </a: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ransition spd="slow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9" name="组合 5"/>
          <p:cNvGrpSpPr/>
          <p:nvPr/>
        </p:nvGrpSpPr>
        <p:grpSpPr>
          <a:xfrm>
            <a:off x="792750" y="2947890"/>
            <a:ext cx="7475178" cy="1578847"/>
            <a:chOff x="1552" y="5400"/>
            <a:chExt cx="15701" cy="3314"/>
          </a:xfrm>
        </p:grpSpPr>
        <p:sp>
          <p:nvSpPr>
            <p:cNvPr id="7" name="矩形 10"/>
            <p:cNvSpPr>
              <a:spLocks noChangeAspect="1"/>
            </p:cNvSpPr>
            <p:nvPr/>
          </p:nvSpPr>
          <p:spPr>
            <a:xfrm>
              <a:off x="1592" y="5701"/>
              <a:ext cx="1652" cy="1799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0" name="矩形 10"/>
            <p:cNvSpPr>
              <a:spLocks noChangeAspect="1"/>
            </p:cNvSpPr>
            <p:nvPr/>
          </p:nvSpPr>
          <p:spPr>
            <a:xfrm>
              <a:off x="4191" y="5701"/>
              <a:ext cx="1652" cy="1799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4" name="矩形 10"/>
            <p:cNvSpPr>
              <a:spLocks noChangeAspect="1"/>
            </p:cNvSpPr>
            <p:nvPr/>
          </p:nvSpPr>
          <p:spPr>
            <a:xfrm>
              <a:off x="6790" y="5701"/>
              <a:ext cx="1652" cy="1799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7" name="矩形 10"/>
            <p:cNvSpPr>
              <a:spLocks noChangeAspect="1"/>
            </p:cNvSpPr>
            <p:nvPr/>
          </p:nvSpPr>
          <p:spPr>
            <a:xfrm>
              <a:off x="9389" y="5701"/>
              <a:ext cx="1652" cy="1799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02" y="8006"/>
              <a:ext cx="1833" cy="70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R="0" algn="ctr" defTabSz="914400" fontAlgn="auto">
                <a:buClrTx/>
                <a:buSzTx/>
                <a:defRPr/>
              </a:pPr>
              <a:r>
                <a:rPr kumimoji="0" lang="zh-CN" altLang="en-US" sz="1600" b="1" kern="1200" cap="none" spc="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rPr>
                <a:t>人力资源</a:t>
              </a:r>
              <a:endParaRPr kumimoji="0" lang="zh-CN" altLang="en-US" sz="16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415" y="8006"/>
              <a:ext cx="1830" cy="70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R="0" algn="ctr" defTabSz="914400" fontAlgn="auto">
                <a:buClrTx/>
                <a:buSzTx/>
                <a:defRPr/>
              </a:pPr>
              <a:r>
                <a:rPr kumimoji="0" lang="zh-CN" altLang="en-US" sz="1600" b="1" kern="1200" cap="none" spc="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rPr>
                <a:t>销售类</a:t>
              </a:r>
              <a:endParaRPr kumimoji="0" lang="zh-CN" altLang="en-US" sz="16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70" y="8006"/>
              <a:ext cx="2230" cy="70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R="0" algn="ctr" defTabSz="914400" fontAlgn="auto">
                <a:buClrTx/>
                <a:buSzTx/>
                <a:defRPr/>
              </a:pPr>
              <a:r>
                <a:rPr kumimoji="0" lang="zh-CN" altLang="en-US" sz="1600" b="1" kern="1200" cap="none" spc="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rPr>
                <a:t>研发技术类</a:t>
              </a:r>
              <a:endParaRPr kumimoji="0" lang="zh-CN" altLang="en-US" sz="16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820" y="8006"/>
              <a:ext cx="1833" cy="70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R="0" algn="ctr" defTabSz="914400" fontAlgn="auto">
                <a:buClrTx/>
                <a:buSzTx/>
                <a:defRPr/>
              </a:pPr>
              <a:r>
                <a:rPr kumimoji="0" lang="zh-CN" altLang="en-US" sz="1600" b="1" kern="1200" cap="none" spc="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rPr>
                <a:t>生产管理</a:t>
              </a:r>
              <a:endParaRPr kumimoji="0" lang="zh-CN" altLang="en-US" sz="16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10"/>
            <p:cNvSpPr>
              <a:spLocks noChangeAspect="1"/>
            </p:cNvSpPr>
            <p:nvPr/>
          </p:nvSpPr>
          <p:spPr>
            <a:xfrm>
              <a:off x="4604" y="556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矩形 10"/>
            <p:cNvSpPr>
              <a:spLocks noChangeAspect="1"/>
            </p:cNvSpPr>
            <p:nvPr/>
          </p:nvSpPr>
          <p:spPr>
            <a:xfrm>
              <a:off x="7204" y="556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9650" name="组合 62"/>
            <p:cNvGrpSpPr/>
            <p:nvPr/>
          </p:nvGrpSpPr>
          <p:grpSpPr>
            <a:xfrm>
              <a:off x="9803" y="5567"/>
              <a:ext cx="1895" cy="2066"/>
              <a:chOff x="5774641" y="2668927"/>
              <a:chExt cx="1099775" cy="1198967"/>
            </a:xfrm>
          </p:grpSpPr>
          <p:sp>
            <p:nvSpPr>
              <p:cNvPr id="18" name="矩形 10"/>
              <p:cNvSpPr>
                <a:spLocks noChangeAspect="1"/>
              </p:cNvSpPr>
              <p:nvPr/>
            </p:nvSpPr>
            <p:spPr>
              <a:xfrm>
                <a:off x="5774641" y="2668927"/>
                <a:ext cx="1099775" cy="1198967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gradFill flip="none" rotWithShape="1">
                <a:gsLst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18900000" scaled="0"/>
                <a:tileRect/>
              </a:gradFill>
              <a:ln w="15875">
                <a:gradFill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" name="KSO_Shape"/>
              <p:cNvSpPr>
                <a:spLocks noChangeAspect="1"/>
              </p:cNvSpPr>
              <p:nvPr/>
            </p:nvSpPr>
            <p:spPr bwMode="auto">
              <a:xfrm>
                <a:off x="6112445" y="3070792"/>
                <a:ext cx="423687" cy="395835"/>
              </a:xfrm>
              <a:custGeom>
                <a:avLst/>
                <a:gdLst>
                  <a:gd name="T0" fmla="*/ 1264650 w 2063750"/>
                  <a:gd name="T1" fmla="*/ 933236 h 1925638"/>
                  <a:gd name="T2" fmla="*/ 1205010 w 2063750"/>
                  <a:gd name="T3" fmla="*/ 981200 h 1925638"/>
                  <a:gd name="T4" fmla="*/ 1169637 w 2063750"/>
                  <a:gd name="T5" fmla="*/ 913641 h 1925638"/>
                  <a:gd name="T6" fmla="*/ 1863628 w 2063750"/>
                  <a:gd name="T7" fmla="*/ 619424 h 1925638"/>
                  <a:gd name="T8" fmla="*/ 1873035 w 2063750"/>
                  <a:gd name="T9" fmla="*/ 667280 h 1925638"/>
                  <a:gd name="T10" fmla="*/ 1691374 w 2063750"/>
                  <a:gd name="T11" fmla="*/ 669322 h 1925638"/>
                  <a:gd name="T12" fmla="*/ 1696077 w 2063750"/>
                  <a:gd name="T13" fmla="*/ 621175 h 1925638"/>
                  <a:gd name="T14" fmla="*/ 742063 w 2063750"/>
                  <a:gd name="T15" fmla="*/ 629637 h 1925638"/>
                  <a:gd name="T16" fmla="*/ 727975 w 2063750"/>
                  <a:gd name="T17" fmla="*/ 676034 h 1925638"/>
                  <a:gd name="T18" fmla="*/ 550987 w 2063750"/>
                  <a:gd name="T19" fmla="*/ 656483 h 1925638"/>
                  <a:gd name="T20" fmla="*/ 577990 w 2063750"/>
                  <a:gd name="T21" fmla="*/ 615922 h 1925638"/>
                  <a:gd name="T22" fmla="*/ 1273128 w 2063750"/>
                  <a:gd name="T23" fmla="*/ 560052 h 1925638"/>
                  <a:gd name="T24" fmla="*/ 1196826 w 2063750"/>
                  <a:gd name="T25" fmla="*/ 846374 h 1925638"/>
                  <a:gd name="T26" fmla="*/ 1157651 w 2063750"/>
                  <a:gd name="T27" fmla="*/ 551279 h 1925638"/>
                  <a:gd name="T28" fmla="*/ 1196634 w 2063750"/>
                  <a:gd name="T29" fmla="*/ 394965 h 1925638"/>
                  <a:gd name="T30" fmla="*/ 1004375 w 2063750"/>
                  <a:gd name="T31" fmla="*/ 453667 h 1925638"/>
                  <a:gd name="T32" fmla="*/ 916159 w 2063750"/>
                  <a:gd name="T33" fmla="*/ 617446 h 1925638"/>
                  <a:gd name="T34" fmla="*/ 942243 w 2063750"/>
                  <a:gd name="T35" fmla="*/ 775648 h 1925638"/>
                  <a:gd name="T36" fmla="*/ 1065042 w 2063750"/>
                  <a:gd name="T37" fmla="*/ 952636 h 1925638"/>
                  <a:gd name="T38" fmla="*/ 1352258 w 2063750"/>
                  <a:gd name="T39" fmla="*/ 1009577 h 1925638"/>
                  <a:gd name="T40" fmla="*/ 1456007 w 2063750"/>
                  <a:gd name="T41" fmla="*/ 831122 h 1925638"/>
                  <a:gd name="T42" fmla="*/ 1514915 w 2063750"/>
                  <a:gd name="T43" fmla="*/ 694346 h 1925638"/>
                  <a:gd name="T44" fmla="*/ 1484729 w 2063750"/>
                  <a:gd name="T45" fmla="*/ 506499 h 1925638"/>
                  <a:gd name="T46" fmla="*/ 1323829 w 2063750"/>
                  <a:gd name="T47" fmla="*/ 407879 h 1925638"/>
                  <a:gd name="T48" fmla="*/ 1277230 w 2063750"/>
                  <a:gd name="T49" fmla="*/ 330686 h 1925638"/>
                  <a:gd name="T50" fmla="*/ 1483556 w 2063750"/>
                  <a:gd name="T51" fmla="*/ 408467 h 1925638"/>
                  <a:gd name="T52" fmla="*/ 1585840 w 2063750"/>
                  <a:gd name="T53" fmla="*/ 598074 h 1925638"/>
                  <a:gd name="T54" fmla="*/ 1556532 w 2063750"/>
                  <a:gd name="T55" fmla="*/ 799717 h 1925638"/>
                  <a:gd name="T56" fmla="*/ 1444577 w 2063750"/>
                  <a:gd name="T57" fmla="*/ 953809 h 1925638"/>
                  <a:gd name="T58" fmla="*/ 1379514 w 2063750"/>
                  <a:gd name="T59" fmla="*/ 1234993 h 1925638"/>
                  <a:gd name="T60" fmla="*/ 1224769 w 2063750"/>
                  <a:gd name="T61" fmla="*/ 1299859 h 1925638"/>
                  <a:gd name="T62" fmla="*/ 973458 w 2063750"/>
                  <a:gd name="T63" fmla="*/ 1301550 h 1925638"/>
                  <a:gd name="T64" fmla="*/ 884643 w 2063750"/>
                  <a:gd name="T65" fmla="*/ 1352828 h 1925638"/>
                  <a:gd name="T66" fmla="*/ 1171315 w 2063750"/>
                  <a:gd name="T67" fmla="*/ 1381250 h 1925638"/>
                  <a:gd name="T68" fmla="*/ 1609826 w 2063750"/>
                  <a:gd name="T69" fmla="*/ 1205732 h 1925638"/>
                  <a:gd name="T70" fmla="*/ 1769285 w 2063750"/>
                  <a:gd name="T71" fmla="*/ 1202215 h 1925638"/>
                  <a:gd name="T72" fmla="*/ 1698033 w 2063750"/>
                  <a:gd name="T73" fmla="*/ 1343539 h 1925638"/>
                  <a:gd name="T74" fmla="*/ 1830840 w 2063750"/>
                  <a:gd name="T75" fmla="*/ 1309461 h 1925638"/>
                  <a:gd name="T76" fmla="*/ 1902362 w 2063750"/>
                  <a:gd name="T77" fmla="*/ 1344330 h 1925638"/>
                  <a:gd name="T78" fmla="*/ 1805632 w 2063750"/>
                  <a:gd name="T79" fmla="*/ 1426962 h 1925638"/>
                  <a:gd name="T80" fmla="*/ 1115916 w 2063750"/>
                  <a:gd name="T81" fmla="*/ 1759833 h 1925638"/>
                  <a:gd name="T82" fmla="*/ 544327 w 2063750"/>
                  <a:gd name="T83" fmla="*/ 1713829 h 1925638"/>
                  <a:gd name="T84" fmla="*/ 50124 w 2063750"/>
                  <a:gd name="T85" fmla="*/ 1388576 h 1925638"/>
                  <a:gd name="T86" fmla="*/ 277587 w 2063750"/>
                  <a:gd name="T87" fmla="*/ 1364841 h 1925638"/>
                  <a:gd name="T88" fmla="*/ 557812 w 2063750"/>
                  <a:gd name="T89" fmla="*/ 1209541 h 1925638"/>
                  <a:gd name="T90" fmla="*/ 1023426 w 2063750"/>
                  <a:gd name="T91" fmla="*/ 1057126 h 1925638"/>
                  <a:gd name="T92" fmla="*/ 919090 w 2063750"/>
                  <a:gd name="T93" fmla="*/ 864876 h 1925638"/>
                  <a:gd name="T94" fmla="*/ 854320 w 2063750"/>
                  <a:gd name="T95" fmla="*/ 707847 h 1925638"/>
                  <a:gd name="T96" fmla="*/ 887730 w 2063750"/>
                  <a:gd name="T97" fmla="*/ 478909 h 1925638"/>
                  <a:gd name="T98" fmla="*/ 1065042 w 2063750"/>
                  <a:gd name="T99" fmla="*/ 350938 h 1925638"/>
                  <a:gd name="T100" fmla="*/ 1690144 w 2063750"/>
                  <a:gd name="T101" fmla="*/ 203159 h 1925638"/>
                  <a:gd name="T102" fmla="*/ 1700127 w 2063750"/>
                  <a:gd name="T103" fmla="*/ 250943 h 1925638"/>
                  <a:gd name="T104" fmla="*/ 1558014 w 2063750"/>
                  <a:gd name="T105" fmla="*/ 348271 h 1925638"/>
                  <a:gd name="T106" fmla="*/ 1655497 w 2063750"/>
                  <a:gd name="T107" fmla="*/ 206383 h 1925638"/>
                  <a:gd name="T108" fmla="*/ 904489 w 2063750"/>
                  <a:gd name="T109" fmla="*/ 306056 h 1925638"/>
                  <a:gd name="T110" fmla="*/ 895180 w 2063750"/>
                  <a:gd name="T111" fmla="*/ 353841 h 1925638"/>
                  <a:gd name="T112" fmla="*/ 757001 w 2063750"/>
                  <a:gd name="T113" fmla="*/ 243028 h 1925638"/>
                  <a:gd name="T114" fmla="*/ 779982 w 2063750"/>
                  <a:gd name="T115" fmla="*/ 199933 h 1925638"/>
                  <a:gd name="T116" fmla="*/ 1248509 w 2063750"/>
                  <a:gd name="T117" fmla="*/ 28478 h 1925638"/>
                  <a:gd name="T118" fmla="*/ 1217149 w 2063750"/>
                  <a:gd name="T119" fmla="*/ 197882 h 1925638"/>
                  <a:gd name="T120" fmla="*/ 1185497 w 2063750"/>
                  <a:gd name="T121" fmla="*/ 28478 h 19256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063750" h="1925638">
                    <a:moveTo>
                      <a:pt x="1310496" y="957198"/>
                    </a:moveTo>
                    <a:lnTo>
                      <a:pt x="1315880" y="957198"/>
                    </a:lnTo>
                    <a:lnTo>
                      <a:pt x="1321581" y="957198"/>
                    </a:lnTo>
                    <a:lnTo>
                      <a:pt x="1326965" y="958465"/>
                    </a:lnTo>
                    <a:lnTo>
                      <a:pt x="1332032" y="959732"/>
                    </a:lnTo>
                    <a:lnTo>
                      <a:pt x="1337099" y="961316"/>
                    </a:lnTo>
                    <a:lnTo>
                      <a:pt x="1341850" y="963533"/>
                    </a:lnTo>
                    <a:lnTo>
                      <a:pt x="1346284" y="966383"/>
                    </a:lnTo>
                    <a:lnTo>
                      <a:pt x="1350718" y="969234"/>
                    </a:lnTo>
                    <a:lnTo>
                      <a:pt x="1354202" y="973035"/>
                    </a:lnTo>
                    <a:lnTo>
                      <a:pt x="1357685" y="976519"/>
                    </a:lnTo>
                    <a:lnTo>
                      <a:pt x="1360536" y="980637"/>
                    </a:lnTo>
                    <a:lnTo>
                      <a:pt x="1363386" y="985072"/>
                    </a:lnTo>
                    <a:lnTo>
                      <a:pt x="1365603" y="989506"/>
                    </a:lnTo>
                    <a:lnTo>
                      <a:pt x="1367503" y="994574"/>
                    </a:lnTo>
                    <a:lnTo>
                      <a:pt x="1369087" y="999959"/>
                    </a:lnTo>
                    <a:lnTo>
                      <a:pt x="1369720" y="1005344"/>
                    </a:lnTo>
                    <a:lnTo>
                      <a:pt x="1370037" y="1010728"/>
                    </a:lnTo>
                    <a:lnTo>
                      <a:pt x="1369720" y="1016113"/>
                    </a:lnTo>
                    <a:lnTo>
                      <a:pt x="1369087" y="1021181"/>
                    </a:lnTo>
                    <a:lnTo>
                      <a:pt x="1367503" y="1026566"/>
                    </a:lnTo>
                    <a:lnTo>
                      <a:pt x="1365603" y="1031634"/>
                    </a:lnTo>
                    <a:lnTo>
                      <a:pt x="1363386" y="1036385"/>
                    </a:lnTo>
                    <a:lnTo>
                      <a:pt x="1360536" y="1040503"/>
                    </a:lnTo>
                    <a:lnTo>
                      <a:pt x="1357685" y="1044620"/>
                    </a:lnTo>
                    <a:lnTo>
                      <a:pt x="1354202" y="1048738"/>
                    </a:lnTo>
                    <a:lnTo>
                      <a:pt x="1350718" y="1051906"/>
                    </a:lnTo>
                    <a:lnTo>
                      <a:pt x="1346284" y="1055073"/>
                    </a:lnTo>
                    <a:lnTo>
                      <a:pt x="1341850" y="1057290"/>
                    </a:lnTo>
                    <a:lnTo>
                      <a:pt x="1337099" y="1059507"/>
                    </a:lnTo>
                    <a:lnTo>
                      <a:pt x="1332032" y="1061408"/>
                    </a:lnTo>
                    <a:lnTo>
                      <a:pt x="1326965" y="1062675"/>
                    </a:lnTo>
                    <a:lnTo>
                      <a:pt x="1321581" y="1063308"/>
                    </a:lnTo>
                    <a:lnTo>
                      <a:pt x="1315880" y="1063625"/>
                    </a:lnTo>
                    <a:lnTo>
                      <a:pt x="1310496" y="1063308"/>
                    </a:lnTo>
                    <a:lnTo>
                      <a:pt x="1305428" y="1062675"/>
                    </a:lnTo>
                    <a:lnTo>
                      <a:pt x="1300361" y="1061408"/>
                    </a:lnTo>
                    <a:lnTo>
                      <a:pt x="1295294" y="1059507"/>
                    </a:lnTo>
                    <a:lnTo>
                      <a:pt x="1290543" y="1057290"/>
                    </a:lnTo>
                    <a:lnTo>
                      <a:pt x="1286109" y="1055073"/>
                    </a:lnTo>
                    <a:lnTo>
                      <a:pt x="1281992" y="1051906"/>
                    </a:lnTo>
                    <a:lnTo>
                      <a:pt x="1278191" y="1048738"/>
                    </a:lnTo>
                    <a:lnTo>
                      <a:pt x="1275024" y="1044620"/>
                    </a:lnTo>
                    <a:lnTo>
                      <a:pt x="1271857" y="1040503"/>
                    </a:lnTo>
                    <a:lnTo>
                      <a:pt x="1269324" y="1036385"/>
                    </a:lnTo>
                    <a:lnTo>
                      <a:pt x="1267107" y="1031634"/>
                    </a:lnTo>
                    <a:lnTo>
                      <a:pt x="1265206" y="1026566"/>
                    </a:lnTo>
                    <a:lnTo>
                      <a:pt x="1263940" y="1021181"/>
                    </a:lnTo>
                    <a:lnTo>
                      <a:pt x="1263306" y="1016113"/>
                    </a:lnTo>
                    <a:lnTo>
                      <a:pt x="1262989" y="1010728"/>
                    </a:lnTo>
                    <a:lnTo>
                      <a:pt x="1263306" y="1005344"/>
                    </a:lnTo>
                    <a:lnTo>
                      <a:pt x="1263940" y="999959"/>
                    </a:lnTo>
                    <a:lnTo>
                      <a:pt x="1265206" y="994574"/>
                    </a:lnTo>
                    <a:lnTo>
                      <a:pt x="1267107" y="989506"/>
                    </a:lnTo>
                    <a:lnTo>
                      <a:pt x="1269324" y="985072"/>
                    </a:lnTo>
                    <a:lnTo>
                      <a:pt x="1271857" y="980637"/>
                    </a:lnTo>
                    <a:lnTo>
                      <a:pt x="1275024" y="976519"/>
                    </a:lnTo>
                    <a:lnTo>
                      <a:pt x="1278191" y="973035"/>
                    </a:lnTo>
                    <a:lnTo>
                      <a:pt x="1281992" y="969234"/>
                    </a:lnTo>
                    <a:lnTo>
                      <a:pt x="1286109" y="966383"/>
                    </a:lnTo>
                    <a:lnTo>
                      <a:pt x="1290543" y="963533"/>
                    </a:lnTo>
                    <a:lnTo>
                      <a:pt x="1295294" y="961316"/>
                    </a:lnTo>
                    <a:lnTo>
                      <a:pt x="1300361" y="959732"/>
                    </a:lnTo>
                    <a:lnTo>
                      <a:pt x="1305428" y="958465"/>
                    </a:lnTo>
                    <a:lnTo>
                      <a:pt x="1310496" y="957198"/>
                    </a:lnTo>
                    <a:close/>
                    <a:moveTo>
                      <a:pt x="1856524" y="666750"/>
                    </a:moveTo>
                    <a:lnTo>
                      <a:pt x="2002690" y="666750"/>
                    </a:lnTo>
                    <a:lnTo>
                      <a:pt x="2005874" y="667066"/>
                    </a:lnTo>
                    <a:lnTo>
                      <a:pt x="2009695" y="667382"/>
                    </a:lnTo>
                    <a:lnTo>
                      <a:pt x="2012561" y="668330"/>
                    </a:lnTo>
                    <a:lnTo>
                      <a:pt x="2016064" y="669595"/>
                    </a:lnTo>
                    <a:lnTo>
                      <a:pt x="2018930" y="670859"/>
                    </a:lnTo>
                    <a:lnTo>
                      <a:pt x="2021796" y="672755"/>
                    </a:lnTo>
                    <a:lnTo>
                      <a:pt x="2024344" y="674335"/>
                    </a:lnTo>
                    <a:lnTo>
                      <a:pt x="2026891" y="676863"/>
                    </a:lnTo>
                    <a:lnTo>
                      <a:pt x="2029121" y="679076"/>
                    </a:lnTo>
                    <a:lnTo>
                      <a:pt x="2031031" y="681920"/>
                    </a:lnTo>
                    <a:lnTo>
                      <a:pt x="2032623" y="684764"/>
                    </a:lnTo>
                    <a:lnTo>
                      <a:pt x="2034216" y="687292"/>
                    </a:lnTo>
                    <a:lnTo>
                      <a:pt x="2035489" y="690769"/>
                    </a:lnTo>
                    <a:lnTo>
                      <a:pt x="2036126" y="693929"/>
                    </a:lnTo>
                    <a:lnTo>
                      <a:pt x="2036763" y="697405"/>
                    </a:lnTo>
                    <a:lnTo>
                      <a:pt x="2036763" y="700566"/>
                    </a:lnTo>
                    <a:lnTo>
                      <a:pt x="2036763" y="704358"/>
                    </a:lnTo>
                    <a:lnTo>
                      <a:pt x="2036126" y="707834"/>
                    </a:lnTo>
                    <a:lnTo>
                      <a:pt x="2035489" y="710995"/>
                    </a:lnTo>
                    <a:lnTo>
                      <a:pt x="2034216" y="714155"/>
                    </a:lnTo>
                    <a:lnTo>
                      <a:pt x="2032623" y="716999"/>
                    </a:lnTo>
                    <a:lnTo>
                      <a:pt x="2031031" y="720160"/>
                    </a:lnTo>
                    <a:lnTo>
                      <a:pt x="2029121" y="722688"/>
                    </a:lnTo>
                    <a:lnTo>
                      <a:pt x="2026891" y="724900"/>
                    </a:lnTo>
                    <a:lnTo>
                      <a:pt x="2024344" y="727112"/>
                    </a:lnTo>
                    <a:lnTo>
                      <a:pt x="2021796" y="729009"/>
                    </a:lnTo>
                    <a:lnTo>
                      <a:pt x="2018930" y="730905"/>
                    </a:lnTo>
                    <a:lnTo>
                      <a:pt x="2016064" y="732169"/>
                    </a:lnTo>
                    <a:lnTo>
                      <a:pt x="2012561" y="733433"/>
                    </a:lnTo>
                    <a:lnTo>
                      <a:pt x="2009695" y="734381"/>
                    </a:lnTo>
                    <a:lnTo>
                      <a:pt x="2005874" y="734697"/>
                    </a:lnTo>
                    <a:lnTo>
                      <a:pt x="2002690" y="735013"/>
                    </a:lnTo>
                    <a:lnTo>
                      <a:pt x="1856524" y="735013"/>
                    </a:lnTo>
                    <a:lnTo>
                      <a:pt x="1853339" y="734697"/>
                    </a:lnTo>
                    <a:lnTo>
                      <a:pt x="1849518" y="734381"/>
                    </a:lnTo>
                    <a:lnTo>
                      <a:pt x="1846652" y="733433"/>
                    </a:lnTo>
                    <a:lnTo>
                      <a:pt x="1843149" y="732169"/>
                    </a:lnTo>
                    <a:lnTo>
                      <a:pt x="1840283" y="730905"/>
                    </a:lnTo>
                    <a:lnTo>
                      <a:pt x="1837417" y="729009"/>
                    </a:lnTo>
                    <a:lnTo>
                      <a:pt x="1834870" y="727112"/>
                    </a:lnTo>
                    <a:lnTo>
                      <a:pt x="1832322" y="724900"/>
                    </a:lnTo>
                    <a:lnTo>
                      <a:pt x="1830093" y="722688"/>
                    </a:lnTo>
                    <a:lnTo>
                      <a:pt x="1828182" y="720160"/>
                    </a:lnTo>
                    <a:lnTo>
                      <a:pt x="1826590" y="716999"/>
                    </a:lnTo>
                    <a:lnTo>
                      <a:pt x="1824998" y="714155"/>
                    </a:lnTo>
                    <a:lnTo>
                      <a:pt x="1823724" y="710995"/>
                    </a:lnTo>
                    <a:lnTo>
                      <a:pt x="1823087" y="707834"/>
                    </a:lnTo>
                    <a:lnTo>
                      <a:pt x="1822450" y="704358"/>
                    </a:lnTo>
                    <a:lnTo>
                      <a:pt x="1822450" y="700566"/>
                    </a:lnTo>
                    <a:lnTo>
                      <a:pt x="1822450" y="697405"/>
                    </a:lnTo>
                    <a:lnTo>
                      <a:pt x="1823087" y="693929"/>
                    </a:lnTo>
                    <a:lnTo>
                      <a:pt x="1823724" y="690769"/>
                    </a:lnTo>
                    <a:lnTo>
                      <a:pt x="1824998" y="687292"/>
                    </a:lnTo>
                    <a:lnTo>
                      <a:pt x="1826590" y="684764"/>
                    </a:lnTo>
                    <a:lnTo>
                      <a:pt x="1828182" y="681920"/>
                    </a:lnTo>
                    <a:lnTo>
                      <a:pt x="1830093" y="679076"/>
                    </a:lnTo>
                    <a:lnTo>
                      <a:pt x="1832322" y="676863"/>
                    </a:lnTo>
                    <a:lnTo>
                      <a:pt x="1834870" y="674335"/>
                    </a:lnTo>
                    <a:lnTo>
                      <a:pt x="1837417" y="672755"/>
                    </a:lnTo>
                    <a:lnTo>
                      <a:pt x="1840283" y="670859"/>
                    </a:lnTo>
                    <a:lnTo>
                      <a:pt x="1843149" y="669595"/>
                    </a:lnTo>
                    <a:lnTo>
                      <a:pt x="1846652" y="668330"/>
                    </a:lnTo>
                    <a:lnTo>
                      <a:pt x="1849518" y="667382"/>
                    </a:lnTo>
                    <a:lnTo>
                      <a:pt x="1853339" y="667066"/>
                    </a:lnTo>
                    <a:lnTo>
                      <a:pt x="1856524" y="666750"/>
                    </a:lnTo>
                    <a:close/>
                    <a:moveTo>
                      <a:pt x="629654" y="666750"/>
                    </a:moveTo>
                    <a:lnTo>
                      <a:pt x="775285" y="666750"/>
                    </a:lnTo>
                    <a:lnTo>
                      <a:pt x="778783" y="667066"/>
                    </a:lnTo>
                    <a:lnTo>
                      <a:pt x="781962" y="667382"/>
                    </a:lnTo>
                    <a:lnTo>
                      <a:pt x="785460" y="668330"/>
                    </a:lnTo>
                    <a:lnTo>
                      <a:pt x="788640" y="669595"/>
                    </a:lnTo>
                    <a:lnTo>
                      <a:pt x="791819" y="670859"/>
                    </a:lnTo>
                    <a:lnTo>
                      <a:pt x="794363" y="672755"/>
                    </a:lnTo>
                    <a:lnTo>
                      <a:pt x="797225" y="674335"/>
                    </a:lnTo>
                    <a:lnTo>
                      <a:pt x="799451" y="676863"/>
                    </a:lnTo>
                    <a:lnTo>
                      <a:pt x="801677" y="679076"/>
                    </a:lnTo>
                    <a:lnTo>
                      <a:pt x="803902" y="681920"/>
                    </a:lnTo>
                    <a:lnTo>
                      <a:pt x="805492" y="684764"/>
                    </a:lnTo>
                    <a:lnTo>
                      <a:pt x="806764" y="687292"/>
                    </a:lnTo>
                    <a:lnTo>
                      <a:pt x="808036" y="690769"/>
                    </a:lnTo>
                    <a:lnTo>
                      <a:pt x="808990" y="693929"/>
                    </a:lnTo>
                    <a:lnTo>
                      <a:pt x="809626" y="697405"/>
                    </a:lnTo>
                    <a:lnTo>
                      <a:pt x="809626" y="700566"/>
                    </a:lnTo>
                    <a:lnTo>
                      <a:pt x="809626" y="704358"/>
                    </a:lnTo>
                    <a:lnTo>
                      <a:pt x="808990" y="707834"/>
                    </a:lnTo>
                    <a:lnTo>
                      <a:pt x="808036" y="710995"/>
                    </a:lnTo>
                    <a:lnTo>
                      <a:pt x="806764" y="714155"/>
                    </a:lnTo>
                    <a:lnTo>
                      <a:pt x="805492" y="716999"/>
                    </a:lnTo>
                    <a:lnTo>
                      <a:pt x="803902" y="720160"/>
                    </a:lnTo>
                    <a:lnTo>
                      <a:pt x="801677" y="722688"/>
                    </a:lnTo>
                    <a:lnTo>
                      <a:pt x="799451" y="724900"/>
                    </a:lnTo>
                    <a:lnTo>
                      <a:pt x="797225" y="727112"/>
                    </a:lnTo>
                    <a:lnTo>
                      <a:pt x="794363" y="729009"/>
                    </a:lnTo>
                    <a:lnTo>
                      <a:pt x="791819" y="730905"/>
                    </a:lnTo>
                    <a:lnTo>
                      <a:pt x="788640" y="732169"/>
                    </a:lnTo>
                    <a:lnTo>
                      <a:pt x="785460" y="733433"/>
                    </a:lnTo>
                    <a:lnTo>
                      <a:pt x="781962" y="734381"/>
                    </a:lnTo>
                    <a:lnTo>
                      <a:pt x="778783" y="734697"/>
                    </a:lnTo>
                    <a:lnTo>
                      <a:pt x="775285" y="735013"/>
                    </a:lnTo>
                    <a:lnTo>
                      <a:pt x="629654" y="735013"/>
                    </a:lnTo>
                    <a:lnTo>
                      <a:pt x="626156" y="734697"/>
                    </a:lnTo>
                    <a:lnTo>
                      <a:pt x="622976" y="734381"/>
                    </a:lnTo>
                    <a:lnTo>
                      <a:pt x="619479" y="733433"/>
                    </a:lnTo>
                    <a:lnTo>
                      <a:pt x="616299" y="732169"/>
                    </a:lnTo>
                    <a:lnTo>
                      <a:pt x="613119" y="730905"/>
                    </a:lnTo>
                    <a:lnTo>
                      <a:pt x="610576" y="729009"/>
                    </a:lnTo>
                    <a:lnTo>
                      <a:pt x="607714" y="727112"/>
                    </a:lnTo>
                    <a:lnTo>
                      <a:pt x="605488" y="724900"/>
                    </a:lnTo>
                    <a:lnTo>
                      <a:pt x="603262" y="722688"/>
                    </a:lnTo>
                    <a:lnTo>
                      <a:pt x="601036" y="720160"/>
                    </a:lnTo>
                    <a:lnTo>
                      <a:pt x="599447" y="716999"/>
                    </a:lnTo>
                    <a:lnTo>
                      <a:pt x="598175" y="714155"/>
                    </a:lnTo>
                    <a:lnTo>
                      <a:pt x="596903" y="710995"/>
                    </a:lnTo>
                    <a:lnTo>
                      <a:pt x="596267" y="707834"/>
                    </a:lnTo>
                    <a:lnTo>
                      <a:pt x="595313" y="704358"/>
                    </a:lnTo>
                    <a:lnTo>
                      <a:pt x="595313" y="700566"/>
                    </a:lnTo>
                    <a:lnTo>
                      <a:pt x="595313" y="697405"/>
                    </a:lnTo>
                    <a:lnTo>
                      <a:pt x="596267" y="693929"/>
                    </a:lnTo>
                    <a:lnTo>
                      <a:pt x="596903" y="690769"/>
                    </a:lnTo>
                    <a:lnTo>
                      <a:pt x="598175" y="687292"/>
                    </a:lnTo>
                    <a:lnTo>
                      <a:pt x="599447" y="684764"/>
                    </a:lnTo>
                    <a:lnTo>
                      <a:pt x="601036" y="681920"/>
                    </a:lnTo>
                    <a:lnTo>
                      <a:pt x="603262" y="679076"/>
                    </a:lnTo>
                    <a:lnTo>
                      <a:pt x="605488" y="676863"/>
                    </a:lnTo>
                    <a:lnTo>
                      <a:pt x="607714" y="674335"/>
                    </a:lnTo>
                    <a:lnTo>
                      <a:pt x="610576" y="672755"/>
                    </a:lnTo>
                    <a:lnTo>
                      <a:pt x="613119" y="670859"/>
                    </a:lnTo>
                    <a:lnTo>
                      <a:pt x="616299" y="669595"/>
                    </a:lnTo>
                    <a:lnTo>
                      <a:pt x="619479" y="668330"/>
                    </a:lnTo>
                    <a:lnTo>
                      <a:pt x="622976" y="667382"/>
                    </a:lnTo>
                    <a:lnTo>
                      <a:pt x="626156" y="667066"/>
                    </a:lnTo>
                    <a:lnTo>
                      <a:pt x="629654" y="666750"/>
                    </a:lnTo>
                    <a:close/>
                    <a:moveTo>
                      <a:pt x="1315880" y="528637"/>
                    </a:moveTo>
                    <a:lnTo>
                      <a:pt x="1321897" y="528954"/>
                    </a:lnTo>
                    <a:lnTo>
                      <a:pt x="1327598" y="529904"/>
                    </a:lnTo>
                    <a:lnTo>
                      <a:pt x="1333615" y="531805"/>
                    </a:lnTo>
                    <a:lnTo>
                      <a:pt x="1339316" y="534655"/>
                    </a:lnTo>
                    <a:lnTo>
                      <a:pt x="1345017" y="537823"/>
                    </a:lnTo>
                    <a:lnTo>
                      <a:pt x="1350084" y="541941"/>
                    </a:lnTo>
                    <a:lnTo>
                      <a:pt x="1354835" y="546375"/>
                    </a:lnTo>
                    <a:lnTo>
                      <a:pt x="1359586" y="551760"/>
                    </a:lnTo>
                    <a:lnTo>
                      <a:pt x="1364020" y="557778"/>
                    </a:lnTo>
                    <a:lnTo>
                      <a:pt x="1367503" y="564430"/>
                    </a:lnTo>
                    <a:lnTo>
                      <a:pt x="1370987" y="571398"/>
                    </a:lnTo>
                    <a:lnTo>
                      <a:pt x="1373837" y="579634"/>
                    </a:lnTo>
                    <a:lnTo>
                      <a:pt x="1375104" y="583751"/>
                    </a:lnTo>
                    <a:lnTo>
                      <a:pt x="1376371" y="588186"/>
                    </a:lnTo>
                    <a:lnTo>
                      <a:pt x="1377955" y="597055"/>
                    </a:lnTo>
                    <a:lnTo>
                      <a:pt x="1379222" y="606557"/>
                    </a:lnTo>
                    <a:lnTo>
                      <a:pt x="1379538" y="616377"/>
                    </a:lnTo>
                    <a:lnTo>
                      <a:pt x="1379222" y="627463"/>
                    </a:lnTo>
                    <a:lnTo>
                      <a:pt x="1378905" y="637915"/>
                    </a:lnTo>
                    <a:lnTo>
                      <a:pt x="1378588" y="647101"/>
                    </a:lnTo>
                    <a:lnTo>
                      <a:pt x="1377955" y="655970"/>
                    </a:lnTo>
                    <a:lnTo>
                      <a:pt x="1376054" y="673074"/>
                    </a:lnTo>
                    <a:lnTo>
                      <a:pt x="1373204" y="690179"/>
                    </a:lnTo>
                    <a:lnTo>
                      <a:pt x="1370037" y="706967"/>
                    </a:lnTo>
                    <a:lnTo>
                      <a:pt x="1366237" y="725021"/>
                    </a:lnTo>
                    <a:lnTo>
                      <a:pt x="1361803" y="745293"/>
                    </a:lnTo>
                    <a:lnTo>
                      <a:pt x="1357369" y="769366"/>
                    </a:lnTo>
                    <a:lnTo>
                      <a:pt x="1352301" y="797873"/>
                    </a:lnTo>
                    <a:lnTo>
                      <a:pt x="1346917" y="830815"/>
                    </a:lnTo>
                    <a:lnTo>
                      <a:pt x="1344384" y="849503"/>
                    </a:lnTo>
                    <a:lnTo>
                      <a:pt x="1341533" y="870092"/>
                    </a:lnTo>
                    <a:lnTo>
                      <a:pt x="1338683" y="892264"/>
                    </a:lnTo>
                    <a:lnTo>
                      <a:pt x="1335832" y="916654"/>
                    </a:lnTo>
                    <a:lnTo>
                      <a:pt x="1296561" y="916654"/>
                    </a:lnTo>
                    <a:lnTo>
                      <a:pt x="1293710" y="892264"/>
                    </a:lnTo>
                    <a:lnTo>
                      <a:pt x="1290860" y="870092"/>
                    </a:lnTo>
                    <a:lnTo>
                      <a:pt x="1288326" y="849820"/>
                    </a:lnTo>
                    <a:lnTo>
                      <a:pt x="1285792" y="831132"/>
                    </a:lnTo>
                    <a:lnTo>
                      <a:pt x="1280092" y="797873"/>
                    </a:lnTo>
                    <a:lnTo>
                      <a:pt x="1275341" y="769366"/>
                    </a:lnTo>
                    <a:lnTo>
                      <a:pt x="1270590" y="745293"/>
                    </a:lnTo>
                    <a:lnTo>
                      <a:pt x="1266473" y="725021"/>
                    </a:lnTo>
                    <a:lnTo>
                      <a:pt x="1262356" y="706967"/>
                    </a:lnTo>
                    <a:lnTo>
                      <a:pt x="1258872" y="690179"/>
                    </a:lnTo>
                    <a:lnTo>
                      <a:pt x="1256339" y="673074"/>
                    </a:lnTo>
                    <a:lnTo>
                      <a:pt x="1254438" y="655970"/>
                    </a:lnTo>
                    <a:lnTo>
                      <a:pt x="1253805" y="647101"/>
                    </a:lnTo>
                    <a:lnTo>
                      <a:pt x="1252855" y="637915"/>
                    </a:lnTo>
                    <a:lnTo>
                      <a:pt x="1252538" y="627463"/>
                    </a:lnTo>
                    <a:lnTo>
                      <a:pt x="1252538" y="616377"/>
                    </a:lnTo>
                    <a:lnTo>
                      <a:pt x="1252855" y="606557"/>
                    </a:lnTo>
                    <a:lnTo>
                      <a:pt x="1254122" y="597055"/>
                    </a:lnTo>
                    <a:lnTo>
                      <a:pt x="1255705" y="588186"/>
                    </a:lnTo>
                    <a:lnTo>
                      <a:pt x="1256972" y="583751"/>
                    </a:lnTo>
                    <a:lnTo>
                      <a:pt x="1258239" y="579634"/>
                    </a:lnTo>
                    <a:lnTo>
                      <a:pt x="1261406" y="571398"/>
                    </a:lnTo>
                    <a:lnTo>
                      <a:pt x="1264573" y="564430"/>
                    </a:lnTo>
                    <a:lnTo>
                      <a:pt x="1268374" y="557778"/>
                    </a:lnTo>
                    <a:lnTo>
                      <a:pt x="1272807" y="551760"/>
                    </a:lnTo>
                    <a:lnTo>
                      <a:pt x="1277241" y="546375"/>
                    </a:lnTo>
                    <a:lnTo>
                      <a:pt x="1281992" y="541941"/>
                    </a:lnTo>
                    <a:lnTo>
                      <a:pt x="1287376" y="537823"/>
                    </a:lnTo>
                    <a:lnTo>
                      <a:pt x="1293077" y="534655"/>
                    </a:lnTo>
                    <a:lnTo>
                      <a:pt x="1298778" y="531805"/>
                    </a:lnTo>
                    <a:lnTo>
                      <a:pt x="1304162" y="529904"/>
                    </a:lnTo>
                    <a:lnTo>
                      <a:pt x="1310179" y="528954"/>
                    </a:lnTo>
                    <a:lnTo>
                      <a:pt x="1315880" y="528637"/>
                    </a:lnTo>
                    <a:close/>
                    <a:moveTo>
                      <a:pt x="1316038" y="427125"/>
                    </a:moveTo>
                    <a:lnTo>
                      <a:pt x="1306196" y="427443"/>
                    </a:lnTo>
                    <a:lnTo>
                      <a:pt x="1296353" y="427761"/>
                    </a:lnTo>
                    <a:lnTo>
                      <a:pt x="1283971" y="428715"/>
                    </a:lnTo>
                    <a:lnTo>
                      <a:pt x="1269048" y="430622"/>
                    </a:lnTo>
                    <a:lnTo>
                      <a:pt x="1252221" y="432529"/>
                    </a:lnTo>
                    <a:lnTo>
                      <a:pt x="1233806" y="435390"/>
                    </a:lnTo>
                    <a:lnTo>
                      <a:pt x="1224281" y="437615"/>
                    </a:lnTo>
                    <a:lnTo>
                      <a:pt x="1214121" y="439523"/>
                    </a:lnTo>
                    <a:lnTo>
                      <a:pt x="1204278" y="441748"/>
                    </a:lnTo>
                    <a:lnTo>
                      <a:pt x="1193483" y="444609"/>
                    </a:lnTo>
                    <a:lnTo>
                      <a:pt x="1183323" y="447470"/>
                    </a:lnTo>
                    <a:lnTo>
                      <a:pt x="1172528" y="450967"/>
                    </a:lnTo>
                    <a:lnTo>
                      <a:pt x="1161733" y="454463"/>
                    </a:lnTo>
                    <a:lnTo>
                      <a:pt x="1150938" y="458914"/>
                    </a:lnTo>
                    <a:lnTo>
                      <a:pt x="1140143" y="463364"/>
                    </a:lnTo>
                    <a:lnTo>
                      <a:pt x="1129348" y="467814"/>
                    </a:lnTo>
                    <a:lnTo>
                      <a:pt x="1118871" y="473218"/>
                    </a:lnTo>
                    <a:lnTo>
                      <a:pt x="1108393" y="478940"/>
                    </a:lnTo>
                    <a:lnTo>
                      <a:pt x="1097916" y="484980"/>
                    </a:lnTo>
                    <a:lnTo>
                      <a:pt x="1088073" y="491338"/>
                    </a:lnTo>
                    <a:lnTo>
                      <a:pt x="1078231" y="498331"/>
                    </a:lnTo>
                    <a:lnTo>
                      <a:pt x="1069023" y="505960"/>
                    </a:lnTo>
                    <a:lnTo>
                      <a:pt x="1059498" y="514225"/>
                    </a:lnTo>
                    <a:lnTo>
                      <a:pt x="1050926" y="522808"/>
                    </a:lnTo>
                    <a:lnTo>
                      <a:pt x="1043623" y="530755"/>
                    </a:lnTo>
                    <a:lnTo>
                      <a:pt x="1036638" y="539656"/>
                    </a:lnTo>
                    <a:lnTo>
                      <a:pt x="1029971" y="548557"/>
                    </a:lnTo>
                    <a:lnTo>
                      <a:pt x="1023938" y="557775"/>
                    </a:lnTo>
                    <a:lnTo>
                      <a:pt x="1018541" y="567312"/>
                    </a:lnTo>
                    <a:lnTo>
                      <a:pt x="1013461" y="577166"/>
                    </a:lnTo>
                    <a:lnTo>
                      <a:pt x="1009333" y="587656"/>
                    </a:lnTo>
                    <a:lnTo>
                      <a:pt x="1005206" y="598464"/>
                    </a:lnTo>
                    <a:lnTo>
                      <a:pt x="1001713" y="608954"/>
                    </a:lnTo>
                    <a:lnTo>
                      <a:pt x="998856" y="620398"/>
                    </a:lnTo>
                    <a:lnTo>
                      <a:pt x="996633" y="632160"/>
                    </a:lnTo>
                    <a:lnTo>
                      <a:pt x="994728" y="643922"/>
                    </a:lnTo>
                    <a:lnTo>
                      <a:pt x="993458" y="656319"/>
                    </a:lnTo>
                    <a:lnTo>
                      <a:pt x="992506" y="668716"/>
                    </a:lnTo>
                    <a:lnTo>
                      <a:pt x="992506" y="681750"/>
                    </a:lnTo>
                    <a:lnTo>
                      <a:pt x="992506" y="694783"/>
                    </a:lnTo>
                    <a:lnTo>
                      <a:pt x="993141" y="707498"/>
                    </a:lnTo>
                    <a:lnTo>
                      <a:pt x="994093" y="719260"/>
                    </a:lnTo>
                    <a:lnTo>
                      <a:pt x="994728" y="730704"/>
                    </a:lnTo>
                    <a:lnTo>
                      <a:pt x="996316" y="741829"/>
                    </a:lnTo>
                    <a:lnTo>
                      <a:pt x="997586" y="752002"/>
                    </a:lnTo>
                    <a:lnTo>
                      <a:pt x="998856" y="762174"/>
                    </a:lnTo>
                    <a:lnTo>
                      <a:pt x="1000443" y="771393"/>
                    </a:lnTo>
                    <a:lnTo>
                      <a:pt x="1002031" y="780611"/>
                    </a:lnTo>
                    <a:lnTo>
                      <a:pt x="1003936" y="789194"/>
                    </a:lnTo>
                    <a:lnTo>
                      <a:pt x="1005841" y="797777"/>
                    </a:lnTo>
                    <a:lnTo>
                      <a:pt x="1008063" y="805724"/>
                    </a:lnTo>
                    <a:lnTo>
                      <a:pt x="1010603" y="813035"/>
                    </a:lnTo>
                    <a:lnTo>
                      <a:pt x="1012826" y="820347"/>
                    </a:lnTo>
                    <a:lnTo>
                      <a:pt x="1015683" y="827022"/>
                    </a:lnTo>
                    <a:lnTo>
                      <a:pt x="1018223" y="833698"/>
                    </a:lnTo>
                    <a:lnTo>
                      <a:pt x="1020763" y="840055"/>
                    </a:lnTo>
                    <a:lnTo>
                      <a:pt x="1023621" y="846095"/>
                    </a:lnTo>
                    <a:lnTo>
                      <a:pt x="1026478" y="851817"/>
                    </a:lnTo>
                    <a:lnTo>
                      <a:pt x="1032828" y="862943"/>
                    </a:lnTo>
                    <a:lnTo>
                      <a:pt x="1039496" y="872797"/>
                    </a:lnTo>
                    <a:lnTo>
                      <a:pt x="1046481" y="882652"/>
                    </a:lnTo>
                    <a:lnTo>
                      <a:pt x="1053466" y="891552"/>
                    </a:lnTo>
                    <a:lnTo>
                      <a:pt x="1061086" y="900135"/>
                    </a:lnTo>
                    <a:lnTo>
                      <a:pt x="1076643" y="917301"/>
                    </a:lnTo>
                    <a:lnTo>
                      <a:pt x="1091883" y="934467"/>
                    </a:lnTo>
                    <a:lnTo>
                      <a:pt x="1099821" y="943367"/>
                    </a:lnTo>
                    <a:lnTo>
                      <a:pt x="1107441" y="952904"/>
                    </a:lnTo>
                    <a:lnTo>
                      <a:pt x="1115061" y="962758"/>
                    </a:lnTo>
                    <a:lnTo>
                      <a:pt x="1122681" y="973566"/>
                    </a:lnTo>
                    <a:lnTo>
                      <a:pt x="1129983" y="985010"/>
                    </a:lnTo>
                    <a:lnTo>
                      <a:pt x="1136968" y="996772"/>
                    </a:lnTo>
                    <a:lnTo>
                      <a:pt x="1143953" y="1009805"/>
                    </a:lnTo>
                    <a:lnTo>
                      <a:pt x="1150938" y="1024427"/>
                    </a:lnTo>
                    <a:lnTo>
                      <a:pt x="1153796" y="1031739"/>
                    </a:lnTo>
                    <a:lnTo>
                      <a:pt x="1157288" y="1039686"/>
                    </a:lnTo>
                    <a:lnTo>
                      <a:pt x="1160146" y="1047633"/>
                    </a:lnTo>
                    <a:lnTo>
                      <a:pt x="1162686" y="1056216"/>
                    </a:lnTo>
                    <a:lnTo>
                      <a:pt x="1165543" y="1064799"/>
                    </a:lnTo>
                    <a:lnTo>
                      <a:pt x="1168083" y="1074017"/>
                    </a:lnTo>
                    <a:lnTo>
                      <a:pt x="1170941" y="1083554"/>
                    </a:lnTo>
                    <a:lnTo>
                      <a:pt x="1173163" y="1093408"/>
                    </a:lnTo>
                    <a:lnTo>
                      <a:pt x="1175386" y="1103580"/>
                    </a:lnTo>
                    <a:lnTo>
                      <a:pt x="1177608" y="1114388"/>
                    </a:lnTo>
                    <a:lnTo>
                      <a:pt x="1179513" y="1125196"/>
                    </a:lnTo>
                    <a:lnTo>
                      <a:pt x="1181418" y="1136958"/>
                    </a:lnTo>
                    <a:lnTo>
                      <a:pt x="1181680" y="1141412"/>
                    </a:lnTo>
                    <a:lnTo>
                      <a:pt x="1456680" y="1141412"/>
                    </a:lnTo>
                    <a:lnTo>
                      <a:pt x="1456691" y="1136958"/>
                    </a:lnTo>
                    <a:lnTo>
                      <a:pt x="1458596" y="1125196"/>
                    </a:lnTo>
                    <a:lnTo>
                      <a:pt x="1460818" y="1114388"/>
                    </a:lnTo>
                    <a:lnTo>
                      <a:pt x="1462723" y="1103580"/>
                    </a:lnTo>
                    <a:lnTo>
                      <a:pt x="1464946" y="1093408"/>
                    </a:lnTo>
                    <a:lnTo>
                      <a:pt x="1467486" y="1083554"/>
                    </a:lnTo>
                    <a:lnTo>
                      <a:pt x="1470026" y="1074017"/>
                    </a:lnTo>
                    <a:lnTo>
                      <a:pt x="1472883" y="1064799"/>
                    </a:lnTo>
                    <a:lnTo>
                      <a:pt x="1475423" y="1056216"/>
                    </a:lnTo>
                    <a:lnTo>
                      <a:pt x="1478281" y="1047633"/>
                    </a:lnTo>
                    <a:lnTo>
                      <a:pt x="1481456" y="1039686"/>
                    </a:lnTo>
                    <a:lnTo>
                      <a:pt x="1484313" y="1031739"/>
                    </a:lnTo>
                    <a:lnTo>
                      <a:pt x="1487806" y="1024427"/>
                    </a:lnTo>
                    <a:lnTo>
                      <a:pt x="1494156" y="1009805"/>
                    </a:lnTo>
                    <a:lnTo>
                      <a:pt x="1501141" y="996772"/>
                    </a:lnTo>
                    <a:lnTo>
                      <a:pt x="1508443" y="985010"/>
                    </a:lnTo>
                    <a:lnTo>
                      <a:pt x="1515746" y="973566"/>
                    </a:lnTo>
                    <a:lnTo>
                      <a:pt x="1523048" y="962758"/>
                    </a:lnTo>
                    <a:lnTo>
                      <a:pt x="1530986" y="952904"/>
                    </a:lnTo>
                    <a:lnTo>
                      <a:pt x="1538606" y="943367"/>
                    </a:lnTo>
                    <a:lnTo>
                      <a:pt x="1546543" y="934467"/>
                    </a:lnTo>
                    <a:lnTo>
                      <a:pt x="1561466" y="917301"/>
                    </a:lnTo>
                    <a:lnTo>
                      <a:pt x="1577341" y="900135"/>
                    </a:lnTo>
                    <a:lnTo>
                      <a:pt x="1584643" y="891552"/>
                    </a:lnTo>
                    <a:lnTo>
                      <a:pt x="1591946" y="882652"/>
                    </a:lnTo>
                    <a:lnTo>
                      <a:pt x="1598613" y="872797"/>
                    </a:lnTo>
                    <a:lnTo>
                      <a:pt x="1605281" y="862943"/>
                    </a:lnTo>
                    <a:lnTo>
                      <a:pt x="1611631" y="851817"/>
                    </a:lnTo>
                    <a:lnTo>
                      <a:pt x="1614806" y="846095"/>
                    </a:lnTo>
                    <a:lnTo>
                      <a:pt x="1617346" y="840055"/>
                    </a:lnTo>
                    <a:lnTo>
                      <a:pt x="1620203" y="833698"/>
                    </a:lnTo>
                    <a:lnTo>
                      <a:pt x="1623061" y="827022"/>
                    </a:lnTo>
                    <a:lnTo>
                      <a:pt x="1625283" y="820347"/>
                    </a:lnTo>
                    <a:lnTo>
                      <a:pt x="1628141" y="813035"/>
                    </a:lnTo>
                    <a:lnTo>
                      <a:pt x="1630046" y="805724"/>
                    </a:lnTo>
                    <a:lnTo>
                      <a:pt x="1632268" y="797777"/>
                    </a:lnTo>
                    <a:lnTo>
                      <a:pt x="1634491" y="789194"/>
                    </a:lnTo>
                    <a:lnTo>
                      <a:pt x="1636396" y="780611"/>
                    </a:lnTo>
                    <a:lnTo>
                      <a:pt x="1637983" y="771393"/>
                    </a:lnTo>
                    <a:lnTo>
                      <a:pt x="1639571" y="762174"/>
                    </a:lnTo>
                    <a:lnTo>
                      <a:pt x="1641158" y="752002"/>
                    </a:lnTo>
                    <a:lnTo>
                      <a:pt x="1642428" y="741829"/>
                    </a:lnTo>
                    <a:lnTo>
                      <a:pt x="1643381" y="730704"/>
                    </a:lnTo>
                    <a:lnTo>
                      <a:pt x="1644333" y="719260"/>
                    </a:lnTo>
                    <a:lnTo>
                      <a:pt x="1644968" y="707498"/>
                    </a:lnTo>
                    <a:lnTo>
                      <a:pt x="1645603" y="694783"/>
                    </a:lnTo>
                    <a:lnTo>
                      <a:pt x="1645921" y="681750"/>
                    </a:lnTo>
                    <a:lnTo>
                      <a:pt x="1645603" y="668716"/>
                    </a:lnTo>
                    <a:lnTo>
                      <a:pt x="1644968" y="656319"/>
                    </a:lnTo>
                    <a:lnTo>
                      <a:pt x="1643698" y="643922"/>
                    </a:lnTo>
                    <a:lnTo>
                      <a:pt x="1641793" y="632160"/>
                    </a:lnTo>
                    <a:lnTo>
                      <a:pt x="1639253" y="620398"/>
                    </a:lnTo>
                    <a:lnTo>
                      <a:pt x="1636396" y="608954"/>
                    </a:lnTo>
                    <a:lnTo>
                      <a:pt x="1632903" y="598464"/>
                    </a:lnTo>
                    <a:lnTo>
                      <a:pt x="1629411" y="587656"/>
                    </a:lnTo>
                    <a:lnTo>
                      <a:pt x="1624648" y="577166"/>
                    </a:lnTo>
                    <a:lnTo>
                      <a:pt x="1619568" y="567312"/>
                    </a:lnTo>
                    <a:lnTo>
                      <a:pt x="1614488" y="557775"/>
                    </a:lnTo>
                    <a:lnTo>
                      <a:pt x="1608456" y="548557"/>
                    </a:lnTo>
                    <a:lnTo>
                      <a:pt x="1602106" y="539656"/>
                    </a:lnTo>
                    <a:lnTo>
                      <a:pt x="1595121" y="530755"/>
                    </a:lnTo>
                    <a:lnTo>
                      <a:pt x="1587183" y="522808"/>
                    </a:lnTo>
                    <a:lnTo>
                      <a:pt x="1578611" y="514225"/>
                    </a:lnTo>
                    <a:lnTo>
                      <a:pt x="1569721" y="505960"/>
                    </a:lnTo>
                    <a:lnTo>
                      <a:pt x="1559878" y="498331"/>
                    </a:lnTo>
                    <a:lnTo>
                      <a:pt x="1550353" y="491338"/>
                    </a:lnTo>
                    <a:lnTo>
                      <a:pt x="1540193" y="484980"/>
                    </a:lnTo>
                    <a:lnTo>
                      <a:pt x="1529716" y="478622"/>
                    </a:lnTo>
                    <a:lnTo>
                      <a:pt x="1519556" y="473218"/>
                    </a:lnTo>
                    <a:lnTo>
                      <a:pt x="1508761" y="467814"/>
                    </a:lnTo>
                    <a:lnTo>
                      <a:pt x="1497966" y="463046"/>
                    </a:lnTo>
                    <a:lnTo>
                      <a:pt x="1487488" y="458596"/>
                    </a:lnTo>
                    <a:lnTo>
                      <a:pt x="1476376" y="454463"/>
                    </a:lnTo>
                    <a:lnTo>
                      <a:pt x="1465581" y="450967"/>
                    </a:lnTo>
                    <a:lnTo>
                      <a:pt x="1455103" y="447470"/>
                    </a:lnTo>
                    <a:lnTo>
                      <a:pt x="1444308" y="444609"/>
                    </a:lnTo>
                    <a:lnTo>
                      <a:pt x="1434148" y="441748"/>
                    </a:lnTo>
                    <a:lnTo>
                      <a:pt x="1423988" y="439523"/>
                    </a:lnTo>
                    <a:lnTo>
                      <a:pt x="1413828" y="437615"/>
                    </a:lnTo>
                    <a:lnTo>
                      <a:pt x="1404303" y="435390"/>
                    </a:lnTo>
                    <a:lnTo>
                      <a:pt x="1385888" y="432529"/>
                    </a:lnTo>
                    <a:lnTo>
                      <a:pt x="1369061" y="430304"/>
                    </a:lnTo>
                    <a:lnTo>
                      <a:pt x="1354456" y="428715"/>
                    </a:lnTo>
                    <a:lnTo>
                      <a:pt x="1342073" y="427761"/>
                    </a:lnTo>
                    <a:lnTo>
                      <a:pt x="1332866" y="427443"/>
                    </a:lnTo>
                    <a:lnTo>
                      <a:pt x="1323023" y="427125"/>
                    </a:lnTo>
                    <a:lnTo>
                      <a:pt x="1316038" y="427125"/>
                    </a:lnTo>
                    <a:close/>
                    <a:moveTo>
                      <a:pt x="1309371" y="354012"/>
                    </a:moveTo>
                    <a:lnTo>
                      <a:pt x="1315403" y="354012"/>
                    </a:lnTo>
                    <a:lnTo>
                      <a:pt x="1322071" y="354012"/>
                    </a:lnTo>
                    <a:lnTo>
                      <a:pt x="1328103" y="354012"/>
                    </a:lnTo>
                    <a:lnTo>
                      <a:pt x="1337628" y="354330"/>
                    </a:lnTo>
                    <a:lnTo>
                      <a:pt x="1350011" y="354966"/>
                    </a:lnTo>
                    <a:lnTo>
                      <a:pt x="1365568" y="356237"/>
                    </a:lnTo>
                    <a:lnTo>
                      <a:pt x="1383666" y="358145"/>
                    </a:lnTo>
                    <a:lnTo>
                      <a:pt x="1403351" y="361006"/>
                    </a:lnTo>
                    <a:lnTo>
                      <a:pt x="1413828" y="362913"/>
                    </a:lnTo>
                    <a:lnTo>
                      <a:pt x="1424941" y="364820"/>
                    </a:lnTo>
                    <a:lnTo>
                      <a:pt x="1436371" y="367363"/>
                    </a:lnTo>
                    <a:lnTo>
                      <a:pt x="1448118" y="369906"/>
                    </a:lnTo>
                    <a:lnTo>
                      <a:pt x="1460183" y="373085"/>
                    </a:lnTo>
                    <a:lnTo>
                      <a:pt x="1471931" y="376264"/>
                    </a:lnTo>
                    <a:lnTo>
                      <a:pt x="1484313" y="380079"/>
                    </a:lnTo>
                    <a:lnTo>
                      <a:pt x="1497013" y="383893"/>
                    </a:lnTo>
                    <a:lnTo>
                      <a:pt x="1509396" y="388661"/>
                    </a:lnTo>
                    <a:lnTo>
                      <a:pt x="1522096" y="393748"/>
                    </a:lnTo>
                    <a:lnTo>
                      <a:pt x="1534478" y="399152"/>
                    </a:lnTo>
                    <a:lnTo>
                      <a:pt x="1547178" y="405191"/>
                    </a:lnTo>
                    <a:lnTo>
                      <a:pt x="1559561" y="411549"/>
                    </a:lnTo>
                    <a:lnTo>
                      <a:pt x="1571943" y="418542"/>
                    </a:lnTo>
                    <a:lnTo>
                      <a:pt x="1584008" y="425854"/>
                    </a:lnTo>
                    <a:lnTo>
                      <a:pt x="1595756" y="433801"/>
                    </a:lnTo>
                    <a:lnTo>
                      <a:pt x="1607186" y="442384"/>
                    </a:lnTo>
                    <a:lnTo>
                      <a:pt x="1618616" y="451602"/>
                    </a:lnTo>
                    <a:lnTo>
                      <a:pt x="1629728" y="461139"/>
                    </a:lnTo>
                    <a:lnTo>
                      <a:pt x="1640206" y="471629"/>
                    </a:lnTo>
                    <a:lnTo>
                      <a:pt x="1650366" y="483073"/>
                    </a:lnTo>
                    <a:lnTo>
                      <a:pt x="1659891" y="494199"/>
                    </a:lnTo>
                    <a:lnTo>
                      <a:pt x="1668463" y="506278"/>
                    </a:lnTo>
                    <a:lnTo>
                      <a:pt x="1672591" y="512318"/>
                    </a:lnTo>
                    <a:lnTo>
                      <a:pt x="1676401" y="518676"/>
                    </a:lnTo>
                    <a:lnTo>
                      <a:pt x="1680211" y="525033"/>
                    </a:lnTo>
                    <a:lnTo>
                      <a:pt x="1683703" y="531391"/>
                    </a:lnTo>
                    <a:lnTo>
                      <a:pt x="1690371" y="544424"/>
                    </a:lnTo>
                    <a:lnTo>
                      <a:pt x="1696403" y="558093"/>
                    </a:lnTo>
                    <a:lnTo>
                      <a:pt x="1701801" y="572398"/>
                    </a:lnTo>
                    <a:lnTo>
                      <a:pt x="1706563" y="586703"/>
                    </a:lnTo>
                    <a:lnTo>
                      <a:pt x="1710056" y="601325"/>
                    </a:lnTo>
                    <a:lnTo>
                      <a:pt x="1713548" y="616266"/>
                    </a:lnTo>
                    <a:lnTo>
                      <a:pt x="1715771" y="631842"/>
                    </a:lnTo>
                    <a:lnTo>
                      <a:pt x="1717993" y="647736"/>
                    </a:lnTo>
                    <a:lnTo>
                      <a:pt x="1718946" y="663948"/>
                    </a:lnTo>
                    <a:lnTo>
                      <a:pt x="1719263" y="680478"/>
                    </a:lnTo>
                    <a:lnTo>
                      <a:pt x="1718946" y="697644"/>
                    </a:lnTo>
                    <a:lnTo>
                      <a:pt x="1718311" y="712584"/>
                    </a:lnTo>
                    <a:lnTo>
                      <a:pt x="1717041" y="727207"/>
                    </a:lnTo>
                    <a:lnTo>
                      <a:pt x="1716088" y="740876"/>
                    </a:lnTo>
                    <a:lnTo>
                      <a:pt x="1714501" y="753909"/>
                    </a:lnTo>
                    <a:lnTo>
                      <a:pt x="1712913" y="766624"/>
                    </a:lnTo>
                    <a:lnTo>
                      <a:pt x="1711326" y="778704"/>
                    </a:lnTo>
                    <a:lnTo>
                      <a:pt x="1709103" y="790148"/>
                    </a:lnTo>
                    <a:lnTo>
                      <a:pt x="1706881" y="801274"/>
                    </a:lnTo>
                    <a:lnTo>
                      <a:pt x="1704658" y="812082"/>
                    </a:lnTo>
                    <a:lnTo>
                      <a:pt x="1701801" y="821936"/>
                    </a:lnTo>
                    <a:lnTo>
                      <a:pt x="1698943" y="831790"/>
                    </a:lnTo>
                    <a:lnTo>
                      <a:pt x="1696086" y="841009"/>
                    </a:lnTo>
                    <a:lnTo>
                      <a:pt x="1692911" y="849910"/>
                    </a:lnTo>
                    <a:lnTo>
                      <a:pt x="1689736" y="858175"/>
                    </a:lnTo>
                    <a:lnTo>
                      <a:pt x="1686243" y="866122"/>
                    </a:lnTo>
                    <a:lnTo>
                      <a:pt x="1682751" y="874069"/>
                    </a:lnTo>
                    <a:lnTo>
                      <a:pt x="1679258" y="881698"/>
                    </a:lnTo>
                    <a:lnTo>
                      <a:pt x="1675448" y="888691"/>
                    </a:lnTo>
                    <a:lnTo>
                      <a:pt x="1671321" y="895367"/>
                    </a:lnTo>
                    <a:lnTo>
                      <a:pt x="1667828" y="902042"/>
                    </a:lnTo>
                    <a:lnTo>
                      <a:pt x="1659573" y="914440"/>
                    </a:lnTo>
                    <a:lnTo>
                      <a:pt x="1651001" y="925884"/>
                    </a:lnTo>
                    <a:lnTo>
                      <a:pt x="1642428" y="936692"/>
                    </a:lnTo>
                    <a:lnTo>
                      <a:pt x="1633856" y="947182"/>
                    </a:lnTo>
                    <a:lnTo>
                      <a:pt x="1624648" y="957036"/>
                    </a:lnTo>
                    <a:lnTo>
                      <a:pt x="1615758" y="966891"/>
                    </a:lnTo>
                    <a:lnTo>
                      <a:pt x="1602423" y="981831"/>
                    </a:lnTo>
                    <a:lnTo>
                      <a:pt x="1595756" y="989460"/>
                    </a:lnTo>
                    <a:lnTo>
                      <a:pt x="1589406" y="997407"/>
                    </a:lnTo>
                    <a:lnTo>
                      <a:pt x="1583056" y="1005672"/>
                    </a:lnTo>
                    <a:lnTo>
                      <a:pt x="1576706" y="1014255"/>
                    </a:lnTo>
                    <a:lnTo>
                      <a:pt x="1570991" y="1023474"/>
                    </a:lnTo>
                    <a:lnTo>
                      <a:pt x="1564958" y="1033010"/>
                    </a:lnTo>
                    <a:lnTo>
                      <a:pt x="1559561" y="1043818"/>
                    </a:lnTo>
                    <a:lnTo>
                      <a:pt x="1554163" y="1054626"/>
                    </a:lnTo>
                    <a:lnTo>
                      <a:pt x="1549083" y="1067024"/>
                    </a:lnTo>
                    <a:lnTo>
                      <a:pt x="1544638" y="1080057"/>
                    </a:lnTo>
                    <a:lnTo>
                      <a:pt x="1540193" y="1094680"/>
                    </a:lnTo>
                    <a:lnTo>
                      <a:pt x="1536383" y="1110256"/>
                    </a:lnTo>
                    <a:lnTo>
                      <a:pt x="1532891" y="1127104"/>
                    </a:lnTo>
                    <a:lnTo>
                      <a:pt x="1529716" y="1144905"/>
                    </a:lnTo>
                    <a:lnTo>
                      <a:pt x="1529716" y="1286999"/>
                    </a:lnTo>
                    <a:lnTo>
                      <a:pt x="1526858" y="1293992"/>
                    </a:lnTo>
                    <a:lnTo>
                      <a:pt x="1525906" y="1296535"/>
                    </a:lnTo>
                    <a:lnTo>
                      <a:pt x="1523366" y="1300986"/>
                    </a:lnTo>
                    <a:lnTo>
                      <a:pt x="1520508" y="1306072"/>
                    </a:lnTo>
                    <a:lnTo>
                      <a:pt x="1516063" y="1312747"/>
                    </a:lnTo>
                    <a:lnTo>
                      <a:pt x="1510348" y="1320694"/>
                    </a:lnTo>
                    <a:lnTo>
                      <a:pt x="1503046" y="1328641"/>
                    </a:lnTo>
                    <a:lnTo>
                      <a:pt x="1499236" y="1333410"/>
                    </a:lnTo>
                    <a:lnTo>
                      <a:pt x="1494473" y="1337542"/>
                    </a:lnTo>
                    <a:lnTo>
                      <a:pt x="1489393" y="1342310"/>
                    </a:lnTo>
                    <a:lnTo>
                      <a:pt x="1483996" y="1346761"/>
                    </a:lnTo>
                    <a:lnTo>
                      <a:pt x="1478281" y="1351211"/>
                    </a:lnTo>
                    <a:lnTo>
                      <a:pt x="1471931" y="1355979"/>
                    </a:lnTo>
                    <a:lnTo>
                      <a:pt x="1465263" y="1360748"/>
                    </a:lnTo>
                    <a:lnTo>
                      <a:pt x="1457961" y="1365516"/>
                    </a:lnTo>
                    <a:lnTo>
                      <a:pt x="1450341" y="1369648"/>
                    </a:lnTo>
                    <a:lnTo>
                      <a:pt x="1442086" y="1374417"/>
                    </a:lnTo>
                    <a:lnTo>
                      <a:pt x="1432878" y="1378867"/>
                    </a:lnTo>
                    <a:lnTo>
                      <a:pt x="1423671" y="1382682"/>
                    </a:lnTo>
                    <a:lnTo>
                      <a:pt x="1413511" y="1386814"/>
                    </a:lnTo>
                    <a:lnTo>
                      <a:pt x="1403351" y="1390311"/>
                    </a:lnTo>
                    <a:lnTo>
                      <a:pt x="1392238" y="1394125"/>
                    </a:lnTo>
                    <a:lnTo>
                      <a:pt x="1380173" y="1397622"/>
                    </a:lnTo>
                    <a:lnTo>
                      <a:pt x="1367791" y="1400483"/>
                    </a:lnTo>
                    <a:lnTo>
                      <a:pt x="1354773" y="1403662"/>
                    </a:lnTo>
                    <a:lnTo>
                      <a:pt x="1341121" y="1405887"/>
                    </a:lnTo>
                    <a:lnTo>
                      <a:pt x="1326833" y="1407794"/>
                    </a:lnTo>
                    <a:lnTo>
                      <a:pt x="1324611" y="1408112"/>
                    </a:lnTo>
                    <a:lnTo>
                      <a:pt x="1311276" y="1407794"/>
                    </a:lnTo>
                    <a:lnTo>
                      <a:pt x="1296988" y="1405887"/>
                    </a:lnTo>
                    <a:lnTo>
                      <a:pt x="1283336" y="1403662"/>
                    </a:lnTo>
                    <a:lnTo>
                      <a:pt x="1270318" y="1400483"/>
                    </a:lnTo>
                    <a:lnTo>
                      <a:pt x="1257936" y="1397622"/>
                    </a:lnTo>
                    <a:lnTo>
                      <a:pt x="1246188" y="1394125"/>
                    </a:lnTo>
                    <a:lnTo>
                      <a:pt x="1235076" y="1390311"/>
                    </a:lnTo>
                    <a:lnTo>
                      <a:pt x="1224598" y="1386814"/>
                    </a:lnTo>
                    <a:lnTo>
                      <a:pt x="1214438" y="1382682"/>
                    </a:lnTo>
                    <a:lnTo>
                      <a:pt x="1205231" y="1378867"/>
                    </a:lnTo>
                    <a:lnTo>
                      <a:pt x="1196658" y="1374417"/>
                    </a:lnTo>
                    <a:lnTo>
                      <a:pt x="1192940" y="1372348"/>
                    </a:lnTo>
                    <a:lnTo>
                      <a:pt x="1177471" y="1376937"/>
                    </a:lnTo>
                    <a:lnTo>
                      <a:pt x="1156831" y="1382967"/>
                    </a:lnTo>
                    <a:lnTo>
                      <a:pt x="1135872" y="1388679"/>
                    </a:lnTo>
                    <a:lnTo>
                      <a:pt x="1094591" y="1399787"/>
                    </a:lnTo>
                    <a:lnTo>
                      <a:pt x="1054580" y="1409625"/>
                    </a:lnTo>
                    <a:lnTo>
                      <a:pt x="1017744" y="1419462"/>
                    </a:lnTo>
                    <a:lnTo>
                      <a:pt x="985672" y="1428031"/>
                    </a:lnTo>
                    <a:lnTo>
                      <a:pt x="971700" y="1432157"/>
                    </a:lnTo>
                    <a:lnTo>
                      <a:pt x="959633" y="1436282"/>
                    </a:lnTo>
                    <a:lnTo>
                      <a:pt x="949471" y="1439773"/>
                    </a:lnTo>
                    <a:lnTo>
                      <a:pt x="941215" y="1443581"/>
                    </a:lnTo>
                    <a:lnTo>
                      <a:pt x="938357" y="1445168"/>
                    </a:lnTo>
                    <a:lnTo>
                      <a:pt x="935499" y="1446755"/>
                    </a:lnTo>
                    <a:lnTo>
                      <a:pt x="933594" y="1448024"/>
                    </a:lnTo>
                    <a:lnTo>
                      <a:pt x="932324" y="1449928"/>
                    </a:lnTo>
                    <a:lnTo>
                      <a:pt x="932006" y="1451198"/>
                    </a:lnTo>
                    <a:lnTo>
                      <a:pt x="932006" y="1452784"/>
                    </a:lnTo>
                    <a:lnTo>
                      <a:pt x="932641" y="1454054"/>
                    </a:lnTo>
                    <a:lnTo>
                      <a:pt x="934229" y="1455641"/>
                    </a:lnTo>
                    <a:lnTo>
                      <a:pt x="938675" y="1457862"/>
                    </a:lnTo>
                    <a:lnTo>
                      <a:pt x="944390" y="1460401"/>
                    </a:lnTo>
                    <a:lnTo>
                      <a:pt x="950741" y="1462940"/>
                    </a:lnTo>
                    <a:lnTo>
                      <a:pt x="958363" y="1465161"/>
                    </a:lnTo>
                    <a:lnTo>
                      <a:pt x="966619" y="1467065"/>
                    </a:lnTo>
                    <a:lnTo>
                      <a:pt x="976145" y="1469604"/>
                    </a:lnTo>
                    <a:lnTo>
                      <a:pt x="985672" y="1471508"/>
                    </a:lnTo>
                    <a:lnTo>
                      <a:pt x="996468" y="1473412"/>
                    </a:lnTo>
                    <a:lnTo>
                      <a:pt x="1019014" y="1477538"/>
                    </a:lnTo>
                    <a:lnTo>
                      <a:pt x="1043783" y="1481029"/>
                    </a:lnTo>
                    <a:lnTo>
                      <a:pt x="1069505" y="1484202"/>
                    </a:lnTo>
                    <a:lnTo>
                      <a:pt x="1095861" y="1486741"/>
                    </a:lnTo>
                    <a:lnTo>
                      <a:pt x="1122218" y="1489597"/>
                    </a:lnTo>
                    <a:lnTo>
                      <a:pt x="1147939" y="1491819"/>
                    </a:lnTo>
                    <a:lnTo>
                      <a:pt x="1172708" y="1493723"/>
                    </a:lnTo>
                    <a:lnTo>
                      <a:pt x="1195889" y="1495309"/>
                    </a:lnTo>
                    <a:lnTo>
                      <a:pt x="1233995" y="1497214"/>
                    </a:lnTo>
                    <a:lnTo>
                      <a:pt x="1247967" y="1497848"/>
                    </a:lnTo>
                    <a:lnTo>
                      <a:pt x="1257811" y="1497848"/>
                    </a:lnTo>
                    <a:lnTo>
                      <a:pt x="1260034" y="1497848"/>
                    </a:lnTo>
                    <a:lnTo>
                      <a:pt x="1262574" y="1497531"/>
                    </a:lnTo>
                    <a:lnTo>
                      <a:pt x="1268925" y="1495944"/>
                    </a:lnTo>
                    <a:lnTo>
                      <a:pt x="1276864" y="1493723"/>
                    </a:lnTo>
                    <a:lnTo>
                      <a:pt x="1286391" y="1490549"/>
                    </a:lnTo>
                    <a:lnTo>
                      <a:pt x="1297187" y="1486106"/>
                    </a:lnTo>
                    <a:lnTo>
                      <a:pt x="1309254" y="1481663"/>
                    </a:lnTo>
                    <a:lnTo>
                      <a:pt x="1337516" y="1470239"/>
                    </a:lnTo>
                    <a:lnTo>
                      <a:pt x="1369588" y="1456593"/>
                    </a:lnTo>
                    <a:lnTo>
                      <a:pt x="1404836" y="1440725"/>
                    </a:lnTo>
                    <a:lnTo>
                      <a:pt x="1483271" y="1406768"/>
                    </a:lnTo>
                    <a:lnTo>
                      <a:pt x="1524870" y="1388679"/>
                    </a:lnTo>
                    <a:lnTo>
                      <a:pt x="1566786" y="1370908"/>
                    </a:lnTo>
                    <a:lnTo>
                      <a:pt x="1608703" y="1354088"/>
                    </a:lnTo>
                    <a:lnTo>
                      <a:pt x="1629343" y="1346154"/>
                    </a:lnTo>
                    <a:lnTo>
                      <a:pt x="1649666" y="1337903"/>
                    </a:lnTo>
                    <a:lnTo>
                      <a:pt x="1669672" y="1330604"/>
                    </a:lnTo>
                    <a:lnTo>
                      <a:pt x="1689043" y="1323622"/>
                    </a:lnTo>
                    <a:lnTo>
                      <a:pt x="1708095" y="1317275"/>
                    </a:lnTo>
                    <a:lnTo>
                      <a:pt x="1726513" y="1311246"/>
                    </a:lnTo>
                    <a:lnTo>
                      <a:pt x="1743978" y="1305851"/>
                    </a:lnTo>
                    <a:lnTo>
                      <a:pt x="1760491" y="1301725"/>
                    </a:lnTo>
                    <a:lnTo>
                      <a:pt x="1776368" y="1297599"/>
                    </a:lnTo>
                    <a:lnTo>
                      <a:pt x="1790976" y="1294743"/>
                    </a:lnTo>
                    <a:lnTo>
                      <a:pt x="1804630" y="1292204"/>
                    </a:lnTo>
                    <a:lnTo>
                      <a:pt x="1817650" y="1290618"/>
                    </a:lnTo>
                    <a:lnTo>
                      <a:pt x="1829717" y="1289031"/>
                    </a:lnTo>
                    <a:lnTo>
                      <a:pt x="1840831" y="1288396"/>
                    </a:lnTo>
                    <a:lnTo>
                      <a:pt x="1851310" y="1287762"/>
                    </a:lnTo>
                    <a:lnTo>
                      <a:pt x="1860836" y="1287127"/>
                    </a:lnTo>
                    <a:lnTo>
                      <a:pt x="1869728" y="1287762"/>
                    </a:lnTo>
                    <a:lnTo>
                      <a:pt x="1877984" y="1288396"/>
                    </a:lnTo>
                    <a:lnTo>
                      <a:pt x="1885605" y="1289348"/>
                    </a:lnTo>
                    <a:lnTo>
                      <a:pt x="1892274" y="1290618"/>
                    </a:lnTo>
                    <a:lnTo>
                      <a:pt x="1898307" y="1292204"/>
                    </a:lnTo>
                    <a:lnTo>
                      <a:pt x="1904023" y="1294426"/>
                    </a:lnTo>
                    <a:lnTo>
                      <a:pt x="1908469" y="1296647"/>
                    </a:lnTo>
                    <a:lnTo>
                      <a:pt x="1912914" y="1298869"/>
                    </a:lnTo>
                    <a:lnTo>
                      <a:pt x="1916725" y="1302042"/>
                    </a:lnTo>
                    <a:lnTo>
                      <a:pt x="1919901" y="1304899"/>
                    </a:lnTo>
                    <a:lnTo>
                      <a:pt x="1922441" y="1308389"/>
                    </a:lnTo>
                    <a:lnTo>
                      <a:pt x="1924664" y="1311880"/>
                    </a:lnTo>
                    <a:lnTo>
                      <a:pt x="1926252" y="1315688"/>
                    </a:lnTo>
                    <a:lnTo>
                      <a:pt x="1927522" y="1319497"/>
                    </a:lnTo>
                    <a:lnTo>
                      <a:pt x="1928157" y="1323622"/>
                    </a:lnTo>
                    <a:lnTo>
                      <a:pt x="1928474" y="1328065"/>
                    </a:lnTo>
                    <a:lnTo>
                      <a:pt x="1928474" y="1332825"/>
                    </a:lnTo>
                    <a:lnTo>
                      <a:pt x="1928157" y="1336951"/>
                    </a:lnTo>
                    <a:lnTo>
                      <a:pt x="1927522" y="1342029"/>
                    </a:lnTo>
                    <a:lnTo>
                      <a:pt x="1926252" y="1346789"/>
                    </a:lnTo>
                    <a:lnTo>
                      <a:pt x="1924981" y="1351549"/>
                    </a:lnTo>
                    <a:lnTo>
                      <a:pt x="1923711" y="1356627"/>
                    </a:lnTo>
                    <a:lnTo>
                      <a:pt x="1921488" y="1361704"/>
                    </a:lnTo>
                    <a:lnTo>
                      <a:pt x="1919583" y="1366782"/>
                    </a:lnTo>
                    <a:lnTo>
                      <a:pt x="1917728" y="1370490"/>
                    </a:lnTo>
                    <a:lnTo>
                      <a:pt x="1673225" y="1539875"/>
                    </a:lnTo>
                    <a:lnTo>
                      <a:pt x="1839536" y="1455101"/>
                    </a:lnTo>
                    <a:lnTo>
                      <a:pt x="1835829" y="1457509"/>
                    </a:lnTo>
                    <a:lnTo>
                      <a:pt x="1835750" y="1457545"/>
                    </a:lnTo>
                    <a:lnTo>
                      <a:pt x="1831940" y="1459449"/>
                    </a:lnTo>
                    <a:lnTo>
                      <a:pt x="1834797" y="1458179"/>
                    </a:lnTo>
                    <a:lnTo>
                      <a:pt x="1835829" y="1457509"/>
                    </a:lnTo>
                    <a:lnTo>
                      <a:pt x="1846229" y="1452784"/>
                    </a:lnTo>
                    <a:lnTo>
                      <a:pt x="1861789" y="1446437"/>
                    </a:lnTo>
                    <a:lnTo>
                      <a:pt x="1871633" y="1442629"/>
                    </a:lnTo>
                    <a:lnTo>
                      <a:pt x="1882112" y="1438821"/>
                    </a:lnTo>
                    <a:lnTo>
                      <a:pt x="1893226" y="1435013"/>
                    </a:lnTo>
                    <a:lnTo>
                      <a:pt x="1905293" y="1431204"/>
                    </a:lnTo>
                    <a:lnTo>
                      <a:pt x="1917995" y="1427714"/>
                    </a:lnTo>
                    <a:lnTo>
                      <a:pt x="1930697" y="1424857"/>
                    </a:lnTo>
                    <a:lnTo>
                      <a:pt x="1944034" y="1422001"/>
                    </a:lnTo>
                    <a:lnTo>
                      <a:pt x="1957054" y="1420097"/>
                    </a:lnTo>
                    <a:lnTo>
                      <a:pt x="1970391" y="1418828"/>
                    </a:lnTo>
                    <a:lnTo>
                      <a:pt x="1977059" y="1418510"/>
                    </a:lnTo>
                    <a:lnTo>
                      <a:pt x="1983410" y="1418193"/>
                    </a:lnTo>
                    <a:lnTo>
                      <a:pt x="1989761" y="1418510"/>
                    </a:lnTo>
                    <a:lnTo>
                      <a:pt x="1995795" y="1418828"/>
                    </a:lnTo>
                    <a:lnTo>
                      <a:pt x="2001828" y="1419780"/>
                    </a:lnTo>
                    <a:lnTo>
                      <a:pt x="2007862" y="1420732"/>
                    </a:lnTo>
                    <a:lnTo>
                      <a:pt x="2013577" y="1421684"/>
                    </a:lnTo>
                    <a:lnTo>
                      <a:pt x="2018658" y="1423588"/>
                    </a:lnTo>
                    <a:lnTo>
                      <a:pt x="2023739" y="1425175"/>
                    </a:lnTo>
                    <a:lnTo>
                      <a:pt x="2028820" y="1427079"/>
                    </a:lnTo>
                    <a:lnTo>
                      <a:pt x="2033265" y="1429618"/>
                    </a:lnTo>
                    <a:lnTo>
                      <a:pt x="2037394" y="1431839"/>
                    </a:lnTo>
                    <a:lnTo>
                      <a:pt x="2041839" y="1434378"/>
                    </a:lnTo>
                    <a:lnTo>
                      <a:pt x="2045650" y="1437234"/>
                    </a:lnTo>
                    <a:lnTo>
                      <a:pt x="2048825" y="1439773"/>
                    </a:lnTo>
                    <a:lnTo>
                      <a:pt x="2052001" y="1442946"/>
                    </a:lnTo>
                    <a:lnTo>
                      <a:pt x="2054859" y="1445803"/>
                    </a:lnTo>
                    <a:lnTo>
                      <a:pt x="2057082" y="1449294"/>
                    </a:lnTo>
                    <a:lnTo>
                      <a:pt x="2059305" y="1452467"/>
                    </a:lnTo>
                    <a:lnTo>
                      <a:pt x="2060892" y="1455958"/>
                    </a:lnTo>
                    <a:lnTo>
                      <a:pt x="2062162" y="1459131"/>
                    </a:lnTo>
                    <a:lnTo>
                      <a:pt x="2063115" y="1462622"/>
                    </a:lnTo>
                    <a:lnTo>
                      <a:pt x="2063433" y="1465796"/>
                    </a:lnTo>
                    <a:lnTo>
                      <a:pt x="2063750" y="1469287"/>
                    </a:lnTo>
                    <a:lnTo>
                      <a:pt x="2063433" y="1472778"/>
                    </a:lnTo>
                    <a:lnTo>
                      <a:pt x="2062480" y="1476268"/>
                    </a:lnTo>
                    <a:lnTo>
                      <a:pt x="2061210" y="1479442"/>
                    </a:lnTo>
                    <a:lnTo>
                      <a:pt x="2059622" y="1482933"/>
                    </a:lnTo>
                    <a:lnTo>
                      <a:pt x="2057082" y="1485789"/>
                    </a:lnTo>
                    <a:lnTo>
                      <a:pt x="2054541" y="1489280"/>
                    </a:lnTo>
                    <a:lnTo>
                      <a:pt x="2051048" y="1492136"/>
                    </a:lnTo>
                    <a:lnTo>
                      <a:pt x="2047555" y="1495309"/>
                    </a:lnTo>
                    <a:lnTo>
                      <a:pt x="2043110" y="1497848"/>
                    </a:lnTo>
                    <a:lnTo>
                      <a:pt x="2038029" y="1500704"/>
                    </a:lnTo>
                    <a:lnTo>
                      <a:pt x="2017071" y="1511494"/>
                    </a:lnTo>
                    <a:lnTo>
                      <a:pt x="1995795" y="1522919"/>
                    </a:lnTo>
                    <a:lnTo>
                      <a:pt x="1975154" y="1534344"/>
                    </a:lnTo>
                    <a:lnTo>
                      <a:pt x="1956101" y="1545451"/>
                    </a:lnTo>
                    <a:lnTo>
                      <a:pt x="1926252" y="1562271"/>
                    </a:lnTo>
                    <a:lnTo>
                      <a:pt x="1914502" y="1569252"/>
                    </a:lnTo>
                    <a:lnTo>
                      <a:pt x="1983410" y="1527997"/>
                    </a:lnTo>
                    <a:lnTo>
                      <a:pt x="1511215" y="1778704"/>
                    </a:lnTo>
                    <a:lnTo>
                      <a:pt x="1498196" y="1785369"/>
                    </a:lnTo>
                    <a:lnTo>
                      <a:pt x="1482953" y="1792985"/>
                    </a:lnTo>
                    <a:lnTo>
                      <a:pt x="1462948" y="1802823"/>
                    </a:lnTo>
                    <a:lnTo>
                      <a:pt x="1438814" y="1814248"/>
                    </a:lnTo>
                    <a:lnTo>
                      <a:pt x="1410870" y="1827259"/>
                    </a:lnTo>
                    <a:lnTo>
                      <a:pt x="1380385" y="1841223"/>
                    </a:lnTo>
                    <a:lnTo>
                      <a:pt x="1347678" y="1855186"/>
                    </a:lnTo>
                    <a:lnTo>
                      <a:pt x="1313382" y="1869150"/>
                    </a:lnTo>
                    <a:lnTo>
                      <a:pt x="1295917" y="1876131"/>
                    </a:lnTo>
                    <a:lnTo>
                      <a:pt x="1278769" y="1882796"/>
                    </a:lnTo>
                    <a:lnTo>
                      <a:pt x="1260987" y="1889143"/>
                    </a:lnTo>
                    <a:lnTo>
                      <a:pt x="1243204" y="1895172"/>
                    </a:lnTo>
                    <a:lnTo>
                      <a:pt x="1225739" y="1900885"/>
                    </a:lnTo>
                    <a:lnTo>
                      <a:pt x="1208909" y="1905962"/>
                    </a:lnTo>
                    <a:lnTo>
                      <a:pt x="1191761" y="1910723"/>
                    </a:lnTo>
                    <a:lnTo>
                      <a:pt x="1175248" y="1914848"/>
                    </a:lnTo>
                    <a:lnTo>
                      <a:pt x="1159371" y="1918656"/>
                    </a:lnTo>
                    <a:lnTo>
                      <a:pt x="1144129" y="1921513"/>
                    </a:lnTo>
                    <a:lnTo>
                      <a:pt x="1129204" y="1923417"/>
                    </a:lnTo>
                    <a:lnTo>
                      <a:pt x="1115232" y="1925004"/>
                    </a:lnTo>
                    <a:lnTo>
                      <a:pt x="1108563" y="1925321"/>
                    </a:lnTo>
                    <a:lnTo>
                      <a:pt x="1102212" y="1925638"/>
                    </a:lnTo>
                    <a:lnTo>
                      <a:pt x="1095861" y="1925638"/>
                    </a:lnTo>
                    <a:lnTo>
                      <a:pt x="1089828" y="1925321"/>
                    </a:lnTo>
                    <a:lnTo>
                      <a:pt x="1076808" y="1924051"/>
                    </a:lnTo>
                    <a:lnTo>
                      <a:pt x="1061884" y="1922465"/>
                    </a:lnTo>
                    <a:lnTo>
                      <a:pt x="1025683" y="1918656"/>
                    </a:lnTo>
                    <a:lnTo>
                      <a:pt x="983131" y="1912944"/>
                    </a:lnTo>
                    <a:lnTo>
                      <a:pt x="934546" y="1906280"/>
                    </a:lnTo>
                    <a:lnTo>
                      <a:pt x="824992" y="1890412"/>
                    </a:lnTo>
                    <a:lnTo>
                      <a:pt x="707181" y="1872958"/>
                    </a:lnTo>
                    <a:lnTo>
                      <a:pt x="589688" y="1856138"/>
                    </a:lnTo>
                    <a:lnTo>
                      <a:pt x="534117" y="1848522"/>
                    </a:lnTo>
                    <a:lnTo>
                      <a:pt x="482357" y="1841540"/>
                    </a:lnTo>
                    <a:lnTo>
                      <a:pt x="435677" y="1835828"/>
                    </a:lnTo>
                    <a:lnTo>
                      <a:pt x="394713" y="1831385"/>
                    </a:lnTo>
                    <a:lnTo>
                      <a:pt x="376613" y="1829798"/>
                    </a:lnTo>
                    <a:lnTo>
                      <a:pt x="361053" y="1828529"/>
                    </a:lnTo>
                    <a:lnTo>
                      <a:pt x="347399" y="1827577"/>
                    </a:lnTo>
                    <a:lnTo>
                      <a:pt x="335967" y="1827259"/>
                    </a:lnTo>
                    <a:lnTo>
                      <a:pt x="314056" y="1827577"/>
                    </a:lnTo>
                    <a:lnTo>
                      <a:pt x="289922" y="1827894"/>
                    </a:lnTo>
                    <a:lnTo>
                      <a:pt x="237209" y="1829481"/>
                    </a:lnTo>
                    <a:lnTo>
                      <a:pt x="181321" y="1831385"/>
                    </a:lnTo>
                    <a:lnTo>
                      <a:pt x="126702" y="1833606"/>
                    </a:lnTo>
                    <a:lnTo>
                      <a:pt x="37153" y="1837732"/>
                    </a:lnTo>
                    <a:lnTo>
                      <a:pt x="0" y="1839636"/>
                    </a:lnTo>
                    <a:lnTo>
                      <a:pt x="19053" y="1500704"/>
                    </a:lnTo>
                    <a:lnTo>
                      <a:pt x="28580" y="1501657"/>
                    </a:lnTo>
                    <a:lnTo>
                      <a:pt x="54301" y="1503878"/>
                    </a:lnTo>
                    <a:lnTo>
                      <a:pt x="72084" y="1505147"/>
                    </a:lnTo>
                    <a:lnTo>
                      <a:pt x="92089" y="1506099"/>
                    </a:lnTo>
                    <a:lnTo>
                      <a:pt x="114318" y="1507369"/>
                    </a:lnTo>
                    <a:lnTo>
                      <a:pt x="137499" y="1507686"/>
                    </a:lnTo>
                    <a:lnTo>
                      <a:pt x="161632" y="1507369"/>
                    </a:lnTo>
                    <a:lnTo>
                      <a:pt x="173699" y="1506734"/>
                    </a:lnTo>
                    <a:lnTo>
                      <a:pt x="186084" y="1505782"/>
                    </a:lnTo>
                    <a:lnTo>
                      <a:pt x="198151" y="1504830"/>
                    </a:lnTo>
                    <a:lnTo>
                      <a:pt x="210217" y="1503878"/>
                    </a:lnTo>
                    <a:lnTo>
                      <a:pt x="221649" y="1502291"/>
                    </a:lnTo>
                    <a:lnTo>
                      <a:pt x="233399" y="1500704"/>
                    </a:lnTo>
                    <a:lnTo>
                      <a:pt x="244513" y="1498483"/>
                    </a:lnTo>
                    <a:lnTo>
                      <a:pt x="255627" y="1496262"/>
                    </a:lnTo>
                    <a:lnTo>
                      <a:pt x="265471" y="1493088"/>
                    </a:lnTo>
                    <a:lnTo>
                      <a:pt x="275315" y="1490232"/>
                    </a:lnTo>
                    <a:lnTo>
                      <a:pt x="284524" y="1486424"/>
                    </a:lnTo>
                    <a:lnTo>
                      <a:pt x="292780" y="1482615"/>
                    </a:lnTo>
                    <a:lnTo>
                      <a:pt x="300719" y="1478172"/>
                    </a:lnTo>
                    <a:lnTo>
                      <a:pt x="304212" y="1475634"/>
                    </a:lnTo>
                    <a:lnTo>
                      <a:pt x="307705" y="1473095"/>
                    </a:lnTo>
                    <a:lnTo>
                      <a:pt x="321677" y="1462622"/>
                    </a:lnTo>
                    <a:lnTo>
                      <a:pt x="337872" y="1450880"/>
                    </a:lnTo>
                    <a:lnTo>
                      <a:pt x="355972" y="1438821"/>
                    </a:lnTo>
                    <a:lnTo>
                      <a:pt x="375978" y="1426127"/>
                    </a:lnTo>
                    <a:lnTo>
                      <a:pt x="396936" y="1413433"/>
                    </a:lnTo>
                    <a:lnTo>
                      <a:pt x="418847" y="1400421"/>
                    </a:lnTo>
                    <a:lnTo>
                      <a:pt x="441075" y="1387727"/>
                    </a:lnTo>
                    <a:lnTo>
                      <a:pt x="463621" y="1375351"/>
                    </a:lnTo>
                    <a:lnTo>
                      <a:pt x="485850" y="1363291"/>
                    </a:lnTo>
                    <a:lnTo>
                      <a:pt x="508078" y="1352184"/>
                    </a:lnTo>
                    <a:lnTo>
                      <a:pt x="529037" y="1341711"/>
                    </a:lnTo>
                    <a:lnTo>
                      <a:pt x="549042" y="1332191"/>
                    </a:lnTo>
                    <a:lnTo>
                      <a:pt x="567142" y="1323940"/>
                    </a:lnTo>
                    <a:lnTo>
                      <a:pt x="583972" y="1317275"/>
                    </a:lnTo>
                    <a:lnTo>
                      <a:pt x="597945" y="1311880"/>
                    </a:lnTo>
                    <a:lnTo>
                      <a:pt x="604296" y="1309976"/>
                    </a:lnTo>
                    <a:lnTo>
                      <a:pt x="609694" y="1308389"/>
                    </a:lnTo>
                    <a:lnTo>
                      <a:pt x="616680" y="1307120"/>
                    </a:lnTo>
                    <a:lnTo>
                      <a:pt x="626524" y="1304899"/>
                    </a:lnTo>
                    <a:lnTo>
                      <a:pt x="655103" y="1299821"/>
                    </a:lnTo>
                    <a:lnTo>
                      <a:pt x="693844" y="1293474"/>
                    </a:lnTo>
                    <a:lnTo>
                      <a:pt x="740842" y="1286492"/>
                    </a:lnTo>
                    <a:lnTo>
                      <a:pt x="794507" y="1279193"/>
                    </a:lnTo>
                    <a:lnTo>
                      <a:pt x="853254" y="1271894"/>
                    </a:lnTo>
                    <a:lnTo>
                      <a:pt x="884056" y="1268403"/>
                    </a:lnTo>
                    <a:lnTo>
                      <a:pt x="915176" y="1264912"/>
                    </a:lnTo>
                    <a:lnTo>
                      <a:pt x="946931" y="1261421"/>
                    </a:lnTo>
                    <a:lnTo>
                      <a:pt x="979003" y="1258565"/>
                    </a:lnTo>
                    <a:lnTo>
                      <a:pt x="1010758" y="1256026"/>
                    </a:lnTo>
                    <a:lnTo>
                      <a:pt x="1042195" y="1253488"/>
                    </a:lnTo>
                    <a:lnTo>
                      <a:pt x="1073633" y="1251583"/>
                    </a:lnTo>
                    <a:lnTo>
                      <a:pt x="1103800" y="1249997"/>
                    </a:lnTo>
                    <a:lnTo>
                      <a:pt x="1108711" y="1249733"/>
                    </a:lnTo>
                    <a:lnTo>
                      <a:pt x="1108711" y="1144905"/>
                    </a:lnTo>
                    <a:lnTo>
                      <a:pt x="1105218" y="1127104"/>
                    </a:lnTo>
                    <a:lnTo>
                      <a:pt x="1102043" y="1110256"/>
                    </a:lnTo>
                    <a:lnTo>
                      <a:pt x="1097916" y="1094680"/>
                    </a:lnTo>
                    <a:lnTo>
                      <a:pt x="1093788" y="1080057"/>
                    </a:lnTo>
                    <a:lnTo>
                      <a:pt x="1089026" y="1067024"/>
                    </a:lnTo>
                    <a:lnTo>
                      <a:pt x="1083946" y="1054626"/>
                    </a:lnTo>
                    <a:lnTo>
                      <a:pt x="1078866" y="1043818"/>
                    </a:lnTo>
                    <a:lnTo>
                      <a:pt x="1073468" y="1033010"/>
                    </a:lnTo>
                    <a:lnTo>
                      <a:pt x="1067753" y="1023474"/>
                    </a:lnTo>
                    <a:lnTo>
                      <a:pt x="1061721" y="1014255"/>
                    </a:lnTo>
                    <a:lnTo>
                      <a:pt x="1055371" y="1005672"/>
                    </a:lnTo>
                    <a:lnTo>
                      <a:pt x="1049021" y="997407"/>
                    </a:lnTo>
                    <a:lnTo>
                      <a:pt x="1042671" y="989460"/>
                    </a:lnTo>
                    <a:lnTo>
                      <a:pt x="1036003" y="981831"/>
                    </a:lnTo>
                    <a:lnTo>
                      <a:pt x="1022668" y="966891"/>
                    </a:lnTo>
                    <a:lnTo>
                      <a:pt x="1013461" y="957036"/>
                    </a:lnTo>
                    <a:lnTo>
                      <a:pt x="1004888" y="947182"/>
                    </a:lnTo>
                    <a:lnTo>
                      <a:pt x="995681" y="936692"/>
                    </a:lnTo>
                    <a:lnTo>
                      <a:pt x="987108" y="925884"/>
                    </a:lnTo>
                    <a:lnTo>
                      <a:pt x="978853" y="914440"/>
                    </a:lnTo>
                    <a:lnTo>
                      <a:pt x="970916" y="902042"/>
                    </a:lnTo>
                    <a:lnTo>
                      <a:pt x="966788" y="895367"/>
                    </a:lnTo>
                    <a:lnTo>
                      <a:pt x="962978" y="888691"/>
                    </a:lnTo>
                    <a:lnTo>
                      <a:pt x="959168" y="881698"/>
                    </a:lnTo>
                    <a:lnTo>
                      <a:pt x="955676" y="874069"/>
                    </a:lnTo>
                    <a:lnTo>
                      <a:pt x="952183" y="866122"/>
                    </a:lnTo>
                    <a:lnTo>
                      <a:pt x="948691" y="858175"/>
                    </a:lnTo>
                    <a:lnTo>
                      <a:pt x="945516" y="849910"/>
                    </a:lnTo>
                    <a:lnTo>
                      <a:pt x="942341" y="841009"/>
                    </a:lnTo>
                    <a:lnTo>
                      <a:pt x="939483" y="831790"/>
                    </a:lnTo>
                    <a:lnTo>
                      <a:pt x="936626" y="821936"/>
                    </a:lnTo>
                    <a:lnTo>
                      <a:pt x="934086" y="812082"/>
                    </a:lnTo>
                    <a:lnTo>
                      <a:pt x="931863" y="801274"/>
                    </a:lnTo>
                    <a:lnTo>
                      <a:pt x="929323" y="790148"/>
                    </a:lnTo>
                    <a:lnTo>
                      <a:pt x="927418" y="778704"/>
                    </a:lnTo>
                    <a:lnTo>
                      <a:pt x="925513" y="766624"/>
                    </a:lnTo>
                    <a:lnTo>
                      <a:pt x="923608" y="753909"/>
                    </a:lnTo>
                    <a:lnTo>
                      <a:pt x="922338" y="740876"/>
                    </a:lnTo>
                    <a:lnTo>
                      <a:pt x="921068" y="727207"/>
                    </a:lnTo>
                    <a:lnTo>
                      <a:pt x="920433" y="712584"/>
                    </a:lnTo>
                    <a:lnTo>
                      <a:pt x="919481" y="697644"/>
                    </a:lnTo>
                    <a:lnTo>
                      <a:pt x="919163" y="680478"/>
                    </a:lnTo>
                    <a:lnTo>
                      <a:pt x="919481" y="663948"/>
                    </a:lnTo>
                    <a:lnTo>
                      <a:pt x="920751" y="647736"/>
                    </a:lnTo>
                    <a:lnTo>
                      <a:pt x="922338" y="631842"/>
                    </a:lnTo>
                    <a:lnTo>
                      <a:pt x="924561" y="616266"/>
                    </a:lnTo>
                    <a:lnTo>
                      <a:pt x="928053" y="601325"/>
                    </a:lnTo>
                    <a:lnTo>
                      <a:pt x="932181" y="586703"/>
                    </a:lnTo>
                    <a:lnTo>
                      <a:pt x="936308" y="572398"/>
                    </a:lnTo>
                    <a:lnTo>
                      <a:pt x="941706" y="558093"/>
                    </a:lnTo>
                    <a:lnTo>
                      <a:pt x="947738" y="544424"/>
                    </a:lnTo>
                    <a:lnTo>
                      <a:pt x="954406" y="531391"/>
                    </a:lnTo>
                    <a:lnTo>
                      <a:pt x="958216" y="525033"/>
                    </a:lnTo>
                    <a:lnTo>
                      <a:pt x="961708" y="518676"/>
                    </a:lnTo>
                    <a:lnTo>
                      <a:pt x="965836" y="512318"/>
                    </a:lnTo>
                    <a:lnTo>
                      <a:pt x="969646" y="506278"/>
                    </a:lnTo>
                    <a:lnTo>
                      <a:pt x="978853" y="494199"/>
                    </a:lnTo>
                    <a:lnTo>
                      <a:pt x="988061" y="483073"/>
                    </a:lnTo>
                    <a:lnTo>
                      <a:pt x="998221" y="471629"/>
                    </a:lnTo>
                    <a:lnTo>
                      <a:pt x="1008698" y="461139"/>
                    </a:lnTo>
                    <a:lnTo>
                      <a:pt x="1019811" y="451602"/>
                    </a:lnTo>
                    <a:lnTo>
                      <a:pt x="1030923" y="442384"/>
                    </a:lnTo>
                    <a:lnTo>
                      <a:pt x="1042671" y="433801"/>
                    </a:lnTo>
                    <a:lnTo>
                      <a:pt x="1054736" y="425854"/>
                    </a:lnTo>
                    <a:lnTo>
                      <a:pt x="1066483" y="418542"/>
                    </a:lnTo>
                    <a:lnTo>
                      <a:pt x="1078866" y="411549"/>
                    </a:lnTo>
                    <a:lnTo>
                      <a:pt x="1091248" y="405191"/>
                    </a:lnTo>
                    <a:lnTo>
                      <a:pt x="1103631" y="399152"/>
                    </a:lnTo>
                    <a:lnTo>
                      <a:pt x="1116331" y="393748"/>
                    </a:lnTo>
                    <a:lnTo>
                      <a:pt x="1128713" y="388661"/>
                    </a:lnTo>
                    <a:lnTo>
                      <a:pt x="1141413" y="383893"/>
                    </a:lnTo>
                    <a:lnTo>
                      <a:pt x="1153796" y="380079"/>
                    </a:lnTo>
                    <a:lnTo>
                      <a:pt x="1166178" y="376264"/>
                    </a:lnTo>
                    <a:lnTo>
                      <a:pt x="1178243" y="373085"/>
                    </a:lnTo>
                    <a:lnTo>
                      <a:pt x="1190308" y="369906"/>
                    </a:lnTo>
                    <a:lnTo>
                      <a:pt x="1201738" y="367363"/>
                    </a:lnTo>
                    <a:lnTo>
                      <a:pt x="1213168" y="364820"/>
                    </a:lnTo>
                    <a:lnTo>
                      <a:pt x="1224281" y="362595"/>
                    </a:lnTo>
                    <a:lnTo>
                      <a:pt x="1235076" y="361006"/>
                    </a:lnTo>
                    <a:lnTo>
                      <a:pt x="1254761" y="358145"/>
                    </a:lnTo>
                    <a:lnTo>
                      <a:pt x="1272223" y="356237"/>
                    </a:lnTo>
                    <a:lnTo>
                      <a:pt x="1287781" y="354966"/>
                    </a:lnTo>
                    <a:lnTo>
                      <a:pt x="1300163" y="354330"/>
                    </a:lnTo>
                    <a:lnTo>
                      <a:pt x="1309371" y="354012"/>
                    </a:lnTo>
                    <a:close/>
                    <a:moveTo>
                      <a:pt x="1815403" y="215900"/>
                    </a:moveTo>
                    <a:lnTo>
                      <a:pt x="1818266" y="216218"/>
                    </a:lnTo>
                    <a:lnTo>
                      <a:pt x="1821764" y="216535"/>
                    </a:lnTo>
                    <a:lnTo>
                      <a:pt x="1824945" y="217170"/>
                    </a:lnTo>
                    <a:lnTo>
                      <a:pt x="1828126" y="218758"/>
                    </a:lnTo>
                    <a:lnTo>
                      <a:pt x="1830989" y="220028"/>
                    </a:lnTo>
                    <a:lnTo>
                      <a:pt x="1834170" y="221615"/>
                    </a:lnTo>
                    <a:lnTo>
                      <a:pt x="1836715" y="223520"/>
                    </a:lnTo>
                    <a:lnTo>
                      <a:pt x="1839577" y="226060"/>
                    </a:lnTo>
                    <a:lnTo>
                      <a:pt x="1841804" y="228600"/>
                    </a:lnTo>
                    <a:lnTo>
                      <a:pt x="1843713" y="231458"/>
                    </a:lnTo>
                    <a:lnTo>
                      <a:pt x="1845621" y="234315"/>
                    </a:lnTo>
                    <a:lnTo>
                      <a:pt x="1847212" y="237490"/>
                    </a:lnTo>
                    <a:lnTo>
                      <a:pt x="1848166" y="240348"/>
                    </a:lnTo>
                    <a:lnTo>
                      <a:pt x="1848802" y="243523"/>
                    </a:lnTo>
                    <a:lnTo>
                      <a:pt x="1849438" y="247015"/>
                    </a:lnTo>
                    <a:lnTo>
                      <a:pt x="1849438" y="250508"/>
                    </a:lnTo>
                    <a:lnTo>
                      <a:pt x="1849438" y="253365"/>
                    </a:lnTo>
                    <a:lnTo>
                      <a:pt x="1848802" y="256858"/>
                    </a:lnTo>
                    <a:lnTo>
                      <a:pt x="1848166" y="260033"/>
                    </a:lnTo>
                    <a:lnTo>
                      <a:pt x="1847212" y="263208"/>
                    </a:lnTo>
                    <a:lnTo>
                      <a:pt x="1845621" y="266065"/>
                    </a:lnTo>
                    <a:lnTo>
                      <a:pt x="1843713" y="268923"/>
                    </a:lnTo>
                    <a:lnTo>
                      <a:pt x="1841804" y="271780"/>
                    </a:lnTo>
                    <a:lnTo>
                      <a:pt x="1839577" y="274320"/>
                    </a:lnTo>
                    <a:lnTo>
                      <a:pt x="1736517" y="377190"/>
                    </a:lnTo>
                    <a:lnTo>
                      <a:pt x="1733654" y="379730"/>
                    </a:lnTo>
                    <a:lnTo>
                      <a:pt x="1731109" y="381635"/>
                    </a:lnTo>
                    <a:lnTo>
                      <a:pt x="1727928" y="383223"/>
                    </a:lnTo>
                    <a:lnTo>
                      <a:pt x="1725065" y="384810"/>
                    </a:lnTo>
                    <a:lnTo>
                      <a:pt x="1721885" y="386080"/>
                    </a:lnTo>
                    <a:lnTo>
                      <a:pt x="1718704" y="386715"/>
                    </a:lnTo>
                    <a:lnTo>
                      <a:pt x="1715205" y="387350"/>
                    </a:lnTo>
                    <a:lnTo>
                      <a:pt x="1712342" y="387350"/>
                    </a:lnTo>
                    <a:lnTo>
                      <a:pt x="1708843" y="387350"/>
                    </a:lnTo>
                    <a:lnTo>
                      <a:pt x="1705662" y="386715"/>
                    </a:lnTo>
                    <a:lnTo>
                      <a:pt x="1702163" y="386080"/>
                    </a:lnTo>
                    <a:lnTo>
                      <a:pt x="1699300" y="384810"/>
                    </a:lnTo>
                    <a:lnTo>
                      <a:pt x="1696119" y="383223"/>
                    </a:lnTo>
                    <a:lnTo>
                      <a:pt x="1693257" y="381635"/>
                    </a:lnTo>
                    <a:lnTo>
                      <a:pt x="1690394" y="379730"/>
                    </a:lnTo>
                    <a:lnTo>
                      <a:pt x="1687849" y="377190"/>
                    </a:lnTo>
                    <a:lnTo>
                      <a:pt x="1685622" y="374650"/>
                    </a:lnTo>
                    <a:lnTo>
                      <a:pt x="1683396" y="371793"/>
                    </a:lnTo>
                    <a:lnTo>
                      <a:pt x="1681805" y="368935"/>
                    </a:lnTo>
                    <a:lnTo>
                      <a:pt x="1680533" y="365760"/>
                    </a:lnTo>
                    <a:lnTo>
                      <a:pt x="1679261" y="362903"/>
                    </a:lnTo>
                    <a:lnTo>
                      <a:pt x="1678624" y="359410"/>
                    </a:lnTo>
                    <a:lnTo>
                      <a:pt x="1678306" y="356235"/>
                    </a:lnTo>
                    <a:lnTo>
                      <a:pt x="1677988" y="353378"/>
                    </a:lnTo>
                    <a:lnTo>
                      <a:pt x="1678306" y="349885"/>
                    </a:lnTo>
                    <a:lnTo>
                      <a:pt x="1678624" y="346393"/>
                    </a:lnTo>
                    <a:lnTo>
                      <a:pt x="1679261" y="343218"/>
                    </a:lnTo>
                    <a:lnTo>
                      <a:pt x="1680533" y="340043"/>
                    </a:lnTo>
                    <a:lnTo>
                      <a:pt x="1681805" y="337185"/>
                    </a:lnTo>
                    <a:lnTo>
                      <a:pt x="1683396" y="334328"/>
                    </a:lnTo>
                    <a:lnTo>
                      <a:pt x="1685622" y="331470"/>
                    </a:lnTo>
                    <a:lnTo>
                      <a:pt x="1687849" y="328930"/>
                    </a:lnTo>
                    <a:lnTo>
                      <a:pt x="1790910" y="226060"/>
                    </a:lnTo>
                    <a:lnTo>
                      <a:pt x="1793455" y="223520"/>
                    </a:lnTo>
                    <a:lnTo>
                      <a:pt x="1796317" y="221615"/>
                    </a:lnTo>
                    <a:lnTo>
                      <a:pt x="1799180" y="220028"/>
                    </a:lnTo>
                    <a:lnTo>
                      <a:pt x="1802361" y="218758"/>
                    </a:lnTo>
                    <a:lnTo>
                      <a:pt x="1805224" y="217170"/>
                    </a:lnTo>
                    <a:lnTo>
                      <a:pt x="1808723" y="216535"/>
                    </a:lnTo>
                    <a:lnTo>
                      <a:pt x="1811904" y="216218"/>
                    </a:lnTo>
                    <a:lnTo>
                      <a:pt x="1815403" y="215900"/>
                    </a:lnTo>
                    <a:close/>
                    <a:moveTo>
                      <a:pt x="851599" y="215900"/>
                    </a:moveTo>
                    <a:lnTo>
                      <a:pt x="855065" y="216218"/>
                    </a:lnTo>
                    <a:lnTo>
                      <a:pt x="857902" y="216535"/>
                    </a:lnTo>
                    <a:lnTo>
                      <a:pt x="861368" y="217170"/>
                    </a:lnTo>
                    <a:lnTo>
                      <a:pt x="864205" y="218758"/>
                    </a:lnTo>
                    <a:lnTo>
                      <a:pt x="867356" y="220028"/>
                    </a:lnTo>
                    <a:lnTo>
                      <a:pt x="870192" y="221615"/>
                    </a:lnTo>
                    <a:lnTo>
                      <a:pt x="872713" y="223520"/>
                    </a:lnTo>
                    <a:lnTo>
                      <a:pt x="875550" y="226060"/>
                    </a:lnTo>
                    <a:lnTo>
                      <a:pt x="977657" y="328930"/>
                    </a:lnTo>
                    <a:lnTo>
                      <a:pt x="979863" y="331470"/>
                    </a:lnTo>
                    <a:lnTo>
                      <a:pt x="981754" y="334328"/>
                    </a:lnTo>
                    <a:lnTo>
                      <a:pt x="983960" y="337185"/>
                    </a:lnTo>
                    <a:lnTo>
                      <a:pt x="985220" y="340043"/>
                    </a:lnTo>
                    <a:lnTo>
                      <a:pt x="986166" y="343218"/>
                    </a:lnTo>
                    <a:lnTo>
                      <a:pt x="986796" y="346393"/>
                    </a:lnTo>
                    <a:lnTo>
                      <a:pt x="987426" y="349885"/>
                    </a:lnTo>
                    <a:lnTo>
                      <a:pt x="987426" y="353378"/>
                    </a:lnTo>
                    <a:lnTo>
                      <a:pt x="987426" y="356235"/>
                    </a:lnTo>
                    <a:lnTo>
                      <a:pt x="986796" y="359410"/>
                    </a:lnTo>
                    <a:lnTo>
                      <a:pt x="986166" y="362903"/>
                    </a:lnTo>
                    <a:lnTo>
                      <a:pt x="985220" y="365760"/>
                    </a:lnTo>
                    <a:lnTo>
                      <a:pt x="983960" y="368935"/>
                    </a:lnTo>
                    <a:lnTo>
                      <a:pt x="981754" y="371793"/>
                    </a:lnTo>
                    <a:lnTo>
                      <a:pt x="979863" y="374650"/>
                    </a:lnTo>
                    <a:lnTo>
                      <a:pt x="977657" y="377190"/>
                    </a:lnTo>
                    <a:lnTo>
                      <a:pt x="975135" y="379730"/>
                    </a:lnTo>
                    <a:lnTo>
                      <a:pt x="972299" y="381635"/>
                    </a:lnTo>
                    <a:lnTo>
                      <a:pt x="969778" y="383223"/>
                    </a:lnTo>
                    <a:lnTo>
                      <a:pt x="966627" y="384810"/>
                    </a:lnTo>
                    <a:lnTo>
                      <a:pt x="963475" y="386080"/>
                    </a:lnTo>
                    <a:lnTo>
                      <a:pt x="960324" y="386715"/>
                    </a:lnTo>
                    <a:lnTo>
                      <a:pt x="957172" y="387350"/>
                    </a:lnTo>
                    <a:lnTo>
                      <a:pt x="953706" y="387350"/>
                    </a:lnTo>
                    <a:lnTo>
                      <a:pt x="950554" y="387350"/>
                    </a:lnTo>
                    <a:lnTo>
                      <a:pt x="947088" y="386715"/>
                    </a:lnTo>
                    <a:lnTo>
                      <a:pt x="944251" y="386080"/>
                    </a:lnTo>
                    <a:lnTo>
                      <a:pt x="940785" y="384810"/>
                    </a:lnTo>
                    <a:lnTo>
                      <a:pt x="937948" y="383223"/>
                    </a:lnTo>
                    <a:lnTo>
                      <a:pt x="935112" y="381635"/>
                    </a:lnTo>
                    <a:lnTo>
                      <a:pt x="932276" y="379730"/>
                    </a:lnTo>
                    <a:lnTo>
                      <a:pt x="929440" y="377190"/>
                    </a:lnTo>
                    <a:lnTo>
                      <a:pt x="827333" y="274320"/>
                    </a:lnTo>
                    <a:lnTo>
                      <a:pt x="825127" y="271780"/>
                    </a:lnTo>
                    <a:lnTo>
                      <a:pt x="823236" y="268923"/>
                    </a:lnTo>
                    <a:lnTo>
                      <a:pt x="821345" y="266065"/>
                    </a:lnTo>
                    <a:lnTo>
                      <a:pt x="820084" y="263208"/>
                    </a:lnTo>
                    <a:lnTo>
                      <a:pt x="819139" y="260033"/>
                    </a:lnTo>
                    <a:lnTo>
                      <a:pt x="818193" y="256858"/>
                    </a:lnTo>
                    <a:lnTo>
                      <a:pt x="817878" y="253365"/>
                    </a:lnTo>
                    <a:lnTo>
                      <a:pt x="817563" y="250508"/>
                    </a:lnTo>
                    <a:lnTo>
                      <a:pt x="817878" y="247015"/>
                    </a:lnTo>
                    <a:lnTo>
                      <a:pt x="818193" y="243523"/>
                    </a:lnTo>
                    <a:lnTo>
                      <a:pt x="819139" y="240348"/>
                    </a:lnTo>
                    <a:lnTo>
                      <a:pt x="820084" y="237490"/>
                    </a:lnTo>
                    <a:lnTo>
                      <a:pt x="821345" y="234315"/>
                    </a:lnTo>
                    <a:lnTo>
                      <a:pt x="823236" y="231458"/>
                    </a:lnTo>
                    <a:lnTo>
                      <a:pt x="825127" y="228600"/>
                    </a:lnTo>
                    <a:lnTo>
                      <a:pt x="827333" y="226060"/>
                    </a:lnTo>
                    <a:lnTo>
                      <a:pt x="830169" y="223520"/>
                    </a:lnTo>
                    <a:lnTo>
                      <a:pt x="832690" y="221615"/>
                    </a:lnTo>
                    <a:lnTo>
                      <a:pt x="835842" y="220028"/>
                    </a:lnTo>
                    <a:lnTo>
                      <a:pt x="838678" y="218758"/>
                    </a:lnTo>
                    <a:lnTo>
                      <a:pt x="842144" y="217170"/>
                    </a:lnTo>
                    <a:lnTo>
                      <a:pt x="844981" y="216535"/>
                    </a:lnTo>
                    <a:lnTo>
                      <a:pt x="848447" y="216218"/>
                    </a:lnTo>
                    <a:lnTo>
                      <a:pt x="851599" y="215900"/>
                    </a:lnTo>
                    <a:close/>
                    <a:moveTo>
                      <a:pt x="1318578" y="0"/>
                    </a:moveTo>
                    <a:lnTo>
                      <a:pt x="1321753" y="318"/>
                    </a:lnTo>
                    <a:lnTo>
                      <a:pt x="1325563" y="636"/>
                    </a:lnTo>
                    <a:lnTo>
                      <a:pt x="1328421" y="1590"/>
                    </a:lnTo>
                    <a:lnTo>
                      <a:pt x="1331913" y="2544"/>
                    </a:lnTo>
                    <a:lnTo>
                      <a:pt x="1334771" y="4133"/>
                    </a:lnTo>
                    <a:lnTo>
                      <a:pt x="1337629" y="6041"/>
                    </a:lnTo>
                    <a:lnTo>
                      <a:pt x="1340169" y="7949"/>
                    </a:lnTo>
                    <a:lnTo>
                      <a:pt x="1342391" y="9857"/>
                    </a:lnTo>
                    <a:lnTo>
                      <a:pt x="1344931" y="12719"/>
                    </a:lnTo>
                    <a:lnTo>
                      <a:pt x="1346836" y="15262"/>
                    </a:lnTo>
                    <a:lnTo>
                      <a:pt x="1348424" y="18124"/>
                    </a:lnTo>
                    <a:lnTo>
                      <a:pt x="1350011" y="20986"/>
                    </a:lnTo>
                    <a:lnTo>
                      <a:pt x="1351281" y="23848"/>
                    </a:lnTo>
                    <a:lnTo>
                      <a:pt x="1351916" y="27345"/>
                    </a:lnTo>
                    <a:lnTo>
                      <a:pt x="1352551" y="30843"/>
                    </a:lnTo>
                    <a:lnTo>
                      <a:pt x="1352551" y="34341"/>
                    </a:lnTo>
                    <a:lnTo>
                      <a:pt x="1352551" y="180290"/>
                    </a:lnTo>
                    <a:lnTo>
                      <a:pt x="1352551" y="183469"/>
                    </a:lnTo>
                    <a:lnTo>
                      <a:pt x="1351916" y="186967"/>
                    </a:lnTo>
                    <a:lnTo>
                      <a:pt x="1351281" y="190147"/>
                    </a:lnTo>
                    <a:lnTo>
                      <a:pt x="1350011" y="193327"/>
                    </a:lnTo>
                    <a:lnTo>
                      <a:pt x="1348424" y="196188"/>
                    </a:lnTo>
                    <a:lnTo>
                      <a:pt x="1346836" y="199368"/>
                    </a:lnTo>
                    <a:lnTo>
                      <a:pt x="1344931" y="201912"/>
                    </a:lnTo>
                    <a:lnTo>
                      <a:pt x="1342391" y="204138"/>
                    </a:lnTo>
                    <a:lnTo>
                      <a:pt x="1340169" y="206681"/>
                    </a:lnTo>
                    <a:lnTo>
                      <a:pt x="1337629" y="208271"/>
                    </a:lnTo>
                    <a:lnTo>
                      <a:pt x="1334771" y="210179"/>
                    </a:lnTo>
                    <a:lnTo>
                      <a:pt x="1331913" y="211769"/>
                    </a:lnTo>
                    <a:lnTo>
                      <a:pt x="1328421" y="212723"/>
                    </a:lnTo>
                    <a:lnTo>
                      <a:pt x="1325563" y="213677"/>
                    </a:lnTo>
                    <a:lnTo>
                      <a:pt x="1321753" y="213995"/>
                    </a:lnTo>
                    <a:lnTo>
                      <a:pt x="1318578" y="214313"/>
                    </a:lnTo>
                    <a:lnTo>
                      <a:pt x="1315086" y="213995"/>
                    </a:lnTo>
                    <a:lnTo>
                      <a:pt x="1311593" y="213677"/>
                    </a:lnTo>
                    <a:lnTo>
                      <a:pt x="1308418" y="212723"/>
                    </a:lnTo>
                    <a:lnTo>
                      <a:pt x="1305243" y="211769"/>
                    </a:lnTo>
                    <a:lnTo>
                      <a:pt x="1302068" y="210179"/>
                    </a:lnTo>
                    <a:lnTo>
                      <a:pt x="1299528" y="208271"/>
                    </a:lnTo>
                    <a:lnTo>
                      <a:pt x="1296671" y="206681"/>
                    </a:lnTo>
                    <a:lnTo>
                      <a:pt x="1294448" y="204138"/>
                    </a:lnTo>
                    <a:lnTo>
                      <a:pt x="1292226" y="201912"/>
                    </a:lnTo>
                    <a:lnTo>
                      <a:pt x="1290003" y="199368"/>
                    </a:lnTo>
                    <a:lnTo>
                      <a:pt x="1288416" y="196188"/>
                    </a:lnTo>
                    <a:lnTo>
                      <a:pt x="1287146" y="193327"/>
                    </a:lnTo>
                    <a:lnTo>
                      <a:pt x="1285876" y="190147"/>
                    </a:lnTo>
                    <a:lnTo>
                      <a:pt x="1285241" y="186967"/>
                    </a:lnTo>
                    <a:lnTo>
                      <a:pt x="1284288" y="183469"/>
                    </a:lnTo>
                    <a:lnTo>
                      <a:pt x="1284288" y="180290"/>
                    </a:lnTo>
                    <a:lnTo>
                      <a:pt x="1284288" y="34341"/>
                    </a:lnTo>
                    <a:lnTo>
                      <a:pt x="1284288" y="30843"/>
                    </a:lnTo>
                    <a:lnTo>
                      <a:pt x="1285241" y="27345"/>
                    </a:lnTo>
                    <a:lnTo>
                      <a:pt x="1285876" y="23848"/>
                    </a:lnTo>
                    <a:lnTo>
                      <a:pt x="1287146" y="20986"/>
                    </a:lnTo>
                    <a:lnTo>
                      <a:pt x="1288416" y="18124"/>
                    </a:lnTo>
                    <a:lnTo>
                      <a:pt x="1290003" y="15262"/>
                    </a:lnTo>
                    <a:lnTo>
                      <a:pt x="1292226" y="12719"/>
                    </a:lnTo>
                    <a:lnTo>
                      <a:pt x="1294448" y="9857"/>
                    </a:lnTo>
                    <a:lnTo>
                      <a:pt x="1296671" y="7949"/>
                    </a:lnTo>
                    <a:lnTo>
                      <a:pt x="1299528" y="6041"/>
                    </a:lnTo>
                    <a:lnTo>
                      <a:pt x="1302068" y="4133"/>
                    </a:lnTo>
                    <a:lnTo>
                      <a:pt x="1305243" y="2544"/>
                    </a:lnTo>
                    <a:lnTo>
                      <a:pt x="1308418" y="1590"/>
                    </a:lnTo>
                    <a:lnTo>
                      <a:pt x="1311593" y="636"/>
                    </a:lnTo>
                    <a:lnTo>
                      <a:pt x="1315086" y="318"/>
                    </a:lnTo>
                    <a:lnTo>
                      <a:pt x="131857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矩形 10"/>
            <p:cNvSpPr>
              <a:spLocks noChangeAspect="1"/>
            </p:cNvSpPr>
            <p:nvPr/>
          </p:nvSpPr>
          <p:spPr>
            <a:xfrm>
              <a:off x="2005" y="556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KSO_Shape"/>
            <p:cNvSpPr>
              <a:spLocks noChangeAspect="1"/>
            </p:cNvSpPr>
            <p:nvPr/>
          </p:nvSpPr>
          <p:spPr bwMode="auto">
            <a:xfrm>
              <a:off x="7832" y="6282"/>
              <a:ext cx="640" cy="745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矩形 10"/>
            <p:cNvSpPr/>
            <p:nvPr/>
          </p:nvSpPr>
          <p:spPr>
            <a:xfrm>
              <a:off x="1552" y="5400"/>
              <a:ext cx="964" cy="105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</a:t>
              </a: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3" name="矩形 10"/>
            <p:cNvSpPr/>
            <p:nvPr/>
          </p:nvSpPr>
          <p:spPr>
            <a:xfrm>
              <a:off x="4152" y="6612"/>
              <a:ext cx="964" cy="105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</a:t>
              </a: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6" name="矩形 10"/>
            <p:cNvSpPr/>
            <p:nvPr/>
          </p:nvSpPr>
          <p:spPr>
            <a:xfrm>
              <a:off x="6751" y="5400"/>
              <a:ext cx="964" cy="105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3</a:t>
              </a: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9" name="矩形 10"/>
            <p:cNvSpPr/>
            <p:nvPr/>
          </p:nvSpPr>
          <p:spPr>
            <a:xfrm>
              <a:off x="9350" y="6582"/>
              <a:ext cx="964" cy="105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</a:t>
              </a: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20" name="矩形 10"/>
            <p:cNvSpPr>
              <a:spLocks noChangeAspect="1"/>
            </p:cNvSpPr>
            <p:nvPr/>
          </p:nvSpPr>
          <p:spPr>
            <a:xfrm>
              <a:off x="11988" y="5701"/>
              <a:ext cx="1652" cy="1799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2520" y="8006"/>
              <a:ext cx="1833" cy="70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R="0" algn="ctr" defTabSz="914400" fontAlgn="auto">
                <a:buClrTx/>
                <a:buSzTx/>
                <a:defRPr/>
              </a:pPr>
              <a:r>
                <a:rPr kumimoji="0" lang="zh-CN" altLang="en-US" sz="1600" b="1" kern="1200" cap="none" spc="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rPr>
                <a:t>财务管理</a:t>
              </a:r>
              <a:endParaRPr kumimoji="0" lang="zh-CN" altLang="en-US" sz="16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矩形 10"/>
            <p:cNvSpPr>
              <a:spLocks noChangeAspect="1"/>
            </p:cNvSpPr>
            <p:nvPr/>
          </p:nvSpPr>
          <p:spPr>
            <a:xfrm>
              <a:off x="12402" y="556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KSO_Shape"/>
            <p:cNvSpPr>
              <a:spLocks noChangeAspect="1"/>
            </p:cNvSpPr>
            <p:nvPr/>
          </p:nvSpPr>
          <p:spPr bwMode="auto">
            <a:xfrm>
              <a:off x="5022" y="6282"/>
              <a:ext cx="1058" cy="617"/>
            </a:xfrm>
            <a:custGeom>
              <a:avLst/>
              <a:gdLst>
                <a:gd name="T0" fmla="*/ 1080063 w 2505075"/>
                <a:gd name="T1" fmla="*/ 966238 h 1325562"/>
                <a:gd name="T2" fmla="*/ 1088548 w 2505075"/>
                <a:gd name="T3" fmla="*/ 914266 h 1325562"/>
                <a:gd name="T4" fmla="*/ 445929 w 2505075"/>
                <a:gd name="T5" fmla="*/ 319311 h 1325562"/>
                <a:gd name="T6" fmla="*/ 395237 w 2505075"/>
                <a:gd name="T7" fmla="*/ 468695 h 1325562"/>
                <a:gd name="T8" fmla="*/ 512532 w 2505075"/>
                <a:gd name="T9" fmla="*/ 623196 h 1325562"/>
                <a:gd name="T10" fmla="*/ 620333 w 2505075"/>
                <a:gd name="T11" fmla="*/ 560492 h 1325562"/>
                <a:gd name="T12" fmla="*/ 663973 w 2505075"/>
                <a:gd name="T13" fmla="*/ 607742 h 1325562"/>
                <a:gd name="T14" fmla="*/ 627744 w 2505075"/>
                <a:gd name="T15" fmla="*/ 704255 h 1325562"/>
                <a:gd name="T16" fmla="*/ 757606 w 2505075"/>
                <a:gd name="T17" fmla="*/ 646073 h 1325562"/>
                <a:gd name="T18" fmla="*/ 808359 w 2505075"/>
                <a:gd name="T19" fmla="*/ 688124 h 1325562"/>
                <a:gd name="T20" fmla="*/ 784197 w 2505075"/>
                <a:gd name="T21" fmla="*/ 779867 h 1325562"/>
                <a:gd name="T22" fmla="*/ 928622 w 2505075"/>
                <a:gd name="T23" fmla="*/ 732135 h 1325562"/>
                <a:gd name="T24" fmla="*/ 906958 w 2505075"/>
                <a:gd name="T25" fmla="*/ 833145 h 1325562"/>
                <a:gd name="T26" fmla="*/ 948878 w 2505075"/>
                <a:gd name="T27" fmla="*/ 791644 h 1325562"/>
                <a:gd name="T28" fmla="*/ 967469 w 2505075"/>
                <a:gd name="T29" fmla="*/ 765403 h 1325562"/>
                <a:gd name="T30" fmla="*/ 1192310 w 2505075"/>
                <a:gd name="T31" fmla="*/ 919736 h 1325562"/>
                <a:gd name="T32" fmla="*/ 1202207 w 2505075"/>
                <a:gd name="T33" fmla="*/ 871307 h 1325562"/>
                <a:gd name="T34" fmla="*/ 973023 w 2505075"/>
                <a:gd name="T35" fmla="*/ 652581 h 1325562"/>
                <a:gd name="T36" fmla="*/ 1002109 w 2505075"/>
                <a:gd name="T37" fmla="*/ 637876 h 1325562"/>
                <a:gd name="T38" fmla="*/ 1285729 w 2505075"/>
                <a:gd name="T39" fmla="*/ 841671 h 1325562"/>
                <a:gd name="T40" fmla="*/ 1311316 w 2505075"/>
                <a:gd name="T41" fmla="*/ 796856 h 1325562"/>
                <a:gd name="T42" fmla="*/ 1092057 w 2505075"/>
                <a:gd name="T43" fmla="*/ 582941 h 1325562"/>
                <a:gd name="T44" fmla="*/ 1113371 w 2505075"/>
                <a:gd name="T45" fmla="*/ 558323 h 1325562"/>
                <a:gd name="T46" fmla="*/ 1383250 w 2505075"/>
                <a:gd name="T47" fmla="*/ 746018 h 1325562"/>
                <a:gd name="T48" fmla="*/ 1396527 w 2505075"/>
                <a:gd name="T49" fmla="*/ 680240 h 1325562"/>
                <a:gd name="T50" fmla="*/ 1184656 w 2505075"/>
                <a:gd name="T51" fmla="*/ 460782 h 1325562"/>
                <a:gd name="T52" fmla="*/ 1032502 w 2505075"/>
                <a:gd name="T53" fmla="*/ 404883 h 1325562"/>
                <a:gd name="T54" fmla="*/ 933963 w 2505075"/>
                <a:gd name="T55" fmla="*/ 481262 h 1325562"/>
                <a:gd name="T56" fmla="*/ 789778 w 2505075"/>
                <a:gd name="T57" fmla="*/ 559328 h 1325562"/>
                <a:gd name="T58" fmla="*/ 748479 w 2505075"/>
                <a:gd name="T59" fmla="*/ 508971 h 1325562"/>
                <a:gd name="T60" fmla="*/ 835666 w 2505075"/>
                <a:gd name="T61" fmla="*/ 313325 h 1325562"/>
                <a:gd name="T62" fmla="*/ 973330 w 2505075"/>
                <a:gd name="T63" fmla="*/ 213093 h 1325562"/>
                <a:gd name="T64" fmla="*/ 1302757 w 2505075"/>
                <a:gd name="T65" fmla="*/ 188035 h 1325562"/>
                <a:gd name="T66" fmla="*/ 1466747 w 2505075"/>
                <a:gd name="T67" fmla="*/ 282003 h 1325562"/>
                <a:gd name="T68" fmla="*/ 1564078 w 2505075"/>
                <a:gd name="T69" fmla="*/ 493551 h 1325562"/>
                <a:gd name="T70" fmla="*/ 1442633 w 2505075"/>
                <a:gd name="T71" fmla="*/ 704094 h 1325562"/>
                <a:gd name="T72" fmla="*/ 1413666 w 2505075"/>
                <a:gd name="T73" fmla="*/ 773726 h 1325562"/>
                <a:gd name="T74" fmla="*/ 1355490 w 2505075"/>
                <a:gd name="T75" fmla="*/ 815650 h 1325562"/>
                <a:gd name="T76" fmla="*/ 1304074 w 2505075"/>
                <a:gd name="T77" fmla="*/ 877331 h 1325562"/>
                <a:gd name="T78" fmla="*/ 1255071 w 2505075"/>
                <a:gd name="T79" fmla="*/ 922146 h 1325562"/>
                <a:gd name="T80" fmla="*/ 1195931 w 2505075"/>
                <a:gd name="T81" fmla="*/ 958287 h 1325562"/>
                <a:gd name="T82" fmla="*/ 1126169 w 2505075"/>
                <a:gd name="T83" fmla="*/ 987441 h 1325562"/>
                <a:gd name="T84" fmla="*/ 1025026 w 2505075"/>
                <a:gd name="T85" fmla="*/ 983586 h 1325562"/>
                <a:gd name="T86" fmla="*/ 943732 w 2505075"/>
                <a:gd name="T87" fmla="*/ 991771 h 1325562"/>
                <a:gd name="T88" fmla="*/ 890447 w 2505075"/>
                <a:gd name="T89" fmla="*/ 926198 h 1325562"/>
                <a:gd name="T90" fmla="*/ 804898 w 2505075"/>
                <a:gd name="T91" fmla="*/ 942109 h 1325562"/>
                <a:gd name="T92" fmla="*/ 719687 w 2505075"/>
                <a:gd name="T93" fmla="*/ 932466 h 1325562"/>
                <a:gd name="T94" fmla="*/ 719687 w 2505075"/>
                <a:gd name="T95" fmla="*/ 847609 h 1325562"/>
                <a:gd name="T96" fmla="*/ 649845 w 2505075"/>
                <a:gd name="T97" fmla="*/ 864980 h 1325562"/>
                <a:gd name="T98" fmla="*/ 564935 w 2505075"/>
                <a:gd name="T99" fmla="*/ 841431 h 1325562"/>
                <a:gd name="T100" fmla="*/ 599332 w 2505075"/>
                <a:gd name="T101" fmla="*/ 735462 h 1325562"/>
                <a:gd name="T102" fmla="*/ 525336 w 2505075"/>
                <a:gd name="T103" fmla="*/ 717912 h 1325562"/>
                <a:gd name="T104" fmla="*/ 434824 w 2505075"/>
                <a:gd name="T105" fmla="*/ 613741 h 1325562"/>
                <a:gd name="T106" fmla="*/ 356614 w 2505075"/>
                <a:gd name="T107" fmla="*/ 485079 h 1325562"/>
                <a:gd name="T108" fmla="*/ 409961 w 2505075"/>
                <a:gd name="T109" fmla="*/ 302445 h 1325562"/>
                <a:gd name="T110" fmla="*/ 585452 w 2505075"/>
                <a:gd name="T111" fmla="*/ 140292 h 1325562"/>
                <a:gd name="T112" fmla="*/ 1604643 w 2505075"/>
                <a:gd name="T113" fmla="*/ 378724 h 1325562"/>
                <a:gd name="T114" fmla="*/ 1484403 w 2505075"/>
                <a:gd name="T115" fmla="*/ 188277 h 1325562"/>
                <a:gd name="T116" fmla="*/ 490090 w 2505075"/>
                <a:gd name="T117" fmla="*/ 133795 h 1325562"/>
                <a:gd name="T118" fmla="*/ 325035 w 2505075"/>
                <a:gd name="T119" fmla="*/ 287116 h 1325562"/>
                <a:gd name="T120" fmla="*/ 274770 w 2505075"/>
                <a:gd name="T121" fmla="*/ 490340 h 13255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05075" h="1325562">
                  <a:moveTo>
                    <a:pt x="1393413" y="1171553"/>
                  </a:moveTo>
                  <a:lnTo>
                    <a:pt x="1392878" y="1173480"/>
                  </a:lnTo>
                  <a:lnTo>
                    <a:pt x="1390342" y="1178878"/>
                  </a:lnTo>
                  <a:lnTo>
                    <a:pt x="1387805" y="1184593"/>
                  </a:lnTo>
                  <a:lnTo>
                    <a:pt x="1384952" y="1190308"/>
                  </a:lnTo>
                  <a:lnTo>
                    <a:pt x="1381781" y="1196023"/>
                  </a:lnTo>
                  <a:lnTo>
                    <a:pt x="1378294" y="1201738"/>
                  </a:lnTo>
                  <a:lnTo>
                    <a:pt x="1374489" y="1207135"/>
                  </a:lnTo>
                  <a:lnTo>
                    <a:pt x="1370684" y="1212850"/>
                  </a:lnTo>
                  <a:lnTo>
                    <a:pt x="1362758" y="1223010"/>
                  </a:lnTo>
                  <a:lnTo>
                    <a:pt x="1354514" y="1233170"/>
                  </a:lnTo>
                  <a:lnTo>
                    <a:pt x="1350935" y="1237020"/>
                  </a:lnTo>
                  <a:lnTo>
                    <a:pt x="1356797" y="1240836"/>
                  </a:lnTo>
                  <a:lnTo>
                    <a:pt x="1369812" y="1248769"/>
                  </a:lnTo>
                  <a:lnTo>
                    <a:pt x="1382509" y="1256385"/>
                  </a:lnTo>
                  <a:lnTo>
                    <a:pt x="1394571" y="1262097"/>
                  </a:lnTo>
                  <a:lnTo>
                    <a:pt x="1405364" y="1267174"/>
                  </a:lnTo>
                  <a:lnTo>
                    <a:pt x="1410443" y="1269395"/>
                  </a:lnTo>
                  <a:lnTo>
                    <a:pt x="1415521" y="1271299"/>
                  </a:lnTo>
                  <a:lnTo>
                    <a:pt x="1420283" y="1272568"/>
                  </a:lnTo>
                  <a:lnTo>
                    <a:pt x="1424092" y="1273520"/>
                  </a:lnTo>
                  <a:lnTo>
                    <a:pt x="1428219" y="1274155"/>
                  </a:lnTo>
                  <a:lnTo>
                    <a:pt x="1432028" y="1274155"/>
                  </a:lnTo>
                  <a:lnTo>
                    <a:pt x="1433615" y="1274155"/>
                  </a:lnTo>
                  <a:lnTo>
                    <a:pt x="1434250" y="1274155"/>
                  </a:lnTo>
                  <a:lnTo>
                    <a:pt x="1436789" y="1272568"/>
                  </a:lnTo>
                  <a:lnTo>
                    <a:pt x="1439329" y="1270665"/>
                  </a:lnTo>
                  <a:lnTo>
                    <a:pt x="1440916" y="1268126"/>
                  </a:lnTo>
                  <a:lnTo>
                    <a:pt x="1442186" y="1265587"/>
                  </a:lnTo>
                  <a:lnTo>
                    <a:pt x="1443138" y="1261779"/>
                  </a:lnTo>
                  <a:lnTo>
                    <a:pt x="1443773" y="1258289"/>
                  </a:lnTo>
                  <a:lnTo>
                    <a:pt x="1444408" y="1253846"/>
                  </a:lnTo>
                  <a:lnTo>
                    <a:pt x="1443773" y="1250038"/>
                  </a:lnTo>
                  <a:lnTo>
                    <a:pt x="1443455" y="1245278"/>
                  </a:lnTo>
                  <a:lnTo>
                    <a:pt x="1442820" y="1240518"/>
                  </a:lnTo>
                  <a:lnTo>
                    <a:pt x="1440916" y="1231316"/>
                  </a:lnTo>
                  <a:lnTo>
                    <a:pt x="1438694" y="1222113"/>
                  </a:lnTo>
                  <a:lnTo>
                    <a:pt x="1435520" y="1213863"/>
                  </a:lnTo>
                  <a:lnTo>
                    <a:pt x="1432663" y="1206564"/>
                  </a:lnTo>
                  <a:lnTo>
                    <a:pt x="1431441" y="1204120"/>
                  </a:lnTo>
                  <a:lnTo>
                    <a:pt x="1393413" y="1171553"/>
                  </a:lnTo>
                  <a:close/>
                  <a:moveTo>
                    <a:pt x="1213954" y="208886"/>
                  </a:moveTo>
                  <a:lnTo>
                    <a:pt x="787646" y="233955"/>
                  </a:lnTo>
                  <a:lnTo>
                    <a:pt x="777171" y="240302"/>
                  </a:lnTo>
                  <a:lnTo>
                    <a:pt x="761934" y="250456"/>
                  </a:lnTo>
                  <a:lnTo>
                    <a:pt x="752411" y="256803"/>
                  </a:lnTo>
                  <a:lnTo>
                    <a:pt x="742571" y="264101"/>
                  </a:lnTo>
                  <a:lnTo>
                    <a:pt x="731778" y="272352"/>
                  </a:lnTo>
                  <a:lnTo>
                    <a:pt x="720034" y="281237"/>
                  </a:lnTo>
                  <a:lnTo>
                    <a:pt x="707971" y="291391"/>
                  </a:lnTo>
                  <a:lnTo>
                    <a:pt x="695274" y="301546"/>
                  </a:lnTo>
                  <a:lnTo>
                    <a:pt x="682577" y="312970"/>
                  </a:lnTo>
                  <a:lnTo>
                    <a:pt x="669245" y="325028"/>
                  </a:lnTo>
                  <a:lnTo>
                    <a:pt x="656230" y="337721"/>
                  </a:lnTo>
                  <a:lnTo>
                    <a:pt x="642898" y="351366"/>
                  </a:lnTo>
                  <a:lnTo>
                    <a:pt x="629884" y="365329"/>
                  </a:lnTo>
                  <a:lnTo>
                    <a:pt x="617186" y="380243"/>
                  </a:lnTo>
                  <a:lnTo>
                    <a:pt x="604489" y="396110"/>
                  </a:lnTo>
                  <a:lnTo>
                    <a:pt x="592427" y="411976"/>
                  </a:lnTo>
                  <a:lnTo>
                    <a:pt x="586396" y="420544"/>
                  </a:lnTo>
                  <a:lnTo>
                    <a:pt x="580682" y="429112"/>
                  </a:lnTo>
                  <a:lnTo>
                    <a:pt x="575286" y="437679"/>
                  </a:lnTo>
                  <a:lnTo>
                    <a:pt x="569889" y="446565"/>
                  </a:lnTo>
                  <a:lnTo>
                    <a:pt x="564811" y="455450"/>
                  </a:lnTo>
                  <a:lnTo>
                    <a:pt x="559732" y="464335"/>
                  </a:lnTo>
                  <a:lnTo>
                    <a:pt x="554970" y="473855"/>
                  </a:lnTo>
                  <a:lnTo>
                    <a:pt x="550526" y="483057"/>
                  </a:lnTo>
                  <a:lnTo>
                    <a:pt x="546400" y="492894"/>
                  </a:lnTo>
                  <a:lnTo>
                    <a:pt x="542273" y="502097"/>
                  </a:lnTo>
                  <a:lnTo>
                    <a:pt x="538464" y="512251"/>
                  </a:lnTo>
                  <a:lnTo>
                    <a:pt x="534972" y="522089"/>
                  </a:lnTo>
                  <a:lnTo>
                    <a:pt x="532115" y="532243"/>
                  </a:lnTo>
                  <a:lnTo>
                    <a:pt x="528941" y="542397"/>
                  </a:lnTo>
                  <a:lnTo>
                    <a:pt x="526719" y="552552"/>
                  </a:lnTo>
                  <a:lnTo>
                    <a:pt x="524814" y="563341"/>
                  </a:lnTo>
                  <a:lnTo>
                    <a:pt x="522592" y="573496"/>
                  </a:lnTo>
                  <a:lnTo>
                    <a:pt x="521323" y="584285"/>
                  </a:lnTo>
                  <a:lnTo>
                    <a:pt x="520370" y="595391"/>
                  </a:lnTo>
                  <a:lnTo>
                    <a:pt x="519736" y="605863"/>
                  </a:lnTo>
                  <a:lnTo>
                    <a:pt x="519736" y="617287"/>
                  </a:lnTo>
                  <a:lnTo>
                    <a:pt x="519736" y="628393"/>
                  </a:lnTo>
                  <a:lnTo>
                    <a:pt x="520370" y="639817"/>
                  </a:lnTo>
                  <a:lnTo>
                    <a:pt x="521640" y="650924"/>
                  </a:lnTo>
                  <a:lnTo>
                    <a:pt x="522910" y="662347"/>
                  </a:lnTo>
                  <a:lnTo>
                    <a:pt x="525132" y="674088"/>
                  </a:lnTo>
                  <a:lnTo>
                    <a:pt x="527671" y="685830"/>
                  </a:lnTo>
                  <a:lnTo>
                    <a:pt x="530846" y="697571"/>
                  </a:lnTo>
                  <a:lnTo>
                    <a:pt x="531798" y="700109"/>
                  </a:lnTo>
                  <a:lnTo>
                    <a:pt x="533385" y="703283"/>
                  </a:lnTo>
                  <a:lnTo>
                    <a:pt x="535607" y="706138"/>
                  </a:lnTo>
                  <a:lnTo>
                    <a:pt x="538464" y="709629"/>
                  </a:lnTo>
                  <a:lnTo>
                    <a:pt x="545130" y="717245"/>
                  </a:lnTo>
                  <a:lnTo>
                    <a:pt x="553701" y="725813"/>
                  </a:lnTo>
                  <a:lnTo>
                    <a:pt x="563858" y="735333"/>
                  </a:lnTo>
                  <a:lnTo>
                    <a:pt x="575603" y="744852"/>
                  </a:lnTo>
                  <a:lnTo>
                    <a:pt x="588300" y="755642"/>
                  </a:lnTo>
                  <a:lnTo>
                    <a:pt x="601950" y="766113"/>
                  </a:lnTo>
                  <a:lnTo>
                    <a:pt x="630836" y="788961"/>
                  </a:lnTo>
                  <a:lnTo>
                    <a:pt x="660992" y="811174"/>
                  </a:lnTo>
                  <a:lnTo>
                    <a:pt x="673980" y="820771"/>
                  </a:lnTo>
                  <a:lnTo>
                    <a:pt x="676549" y="818197"/>
                  </a:lnTo>
                  <a:lnTo>
                    <a:pt x="682891" y="811847"/>
                  </a:lnTo>
                  <a:lnTo>
                    <a:pt x="690500" y="804545"/>
                  </a:lnTo>
                  <a:lnTo>
                    <a:pt x="700329" y="795655"/>
                  </a:lnTo>
                  <a:lnTo>
                    <a:pt x="712060" y="785494"/>
                  </a:lnTo>
                  <a:lnTo>
                    <a:pt x="718401" y="780732"/>
                  </a:lnTo>
                  <a:lnTo>
                    <a:pt x="725376" y="775334"/>
                  </a:lnTo>
                  <a:lnTo>
                    <a:pt x="732352" y="770254"/>
                  </a:lnTo>
                  <a:lnTo>
                    <a:pt x="739961" y="765174"/>
                  </a:lnTo>
                  <a:lnTo>
                    <a:pt x="747570" y="760412"/>
                  </a:lnTo>
                  <a:lnTo>
                    <a:pt x="755497" y="755649"/>
                  </a:lnTo>
                  <a:lnTo>
                    <a:pt x="763423" y="751522"/>
                  </a:lnTo>
                  <a:lnTo>
                    <a:pt x="771350" y="747712"/>
                  </a:lnTo>
                  <a:lnTo>
                    <a:pt x="779593" y="744537"/>
                  </a:lnTo>
                  <a:lnTo>
                    <a:pt x="787837" y="741997"/>
                  </a:lnTo>
                  <a:lnTo>
                    <a:pt x="796080" y="739774"/>
                  </a:lnTo>
                  <a:lnTo>
                    <a:pt x="804007" y="738504"/>
                  </a:lnTo>
                  <a:lnTo>
                    <a:pt x="808128" y="738187"/>
                  </a:lnTo>
                  <a:lnTo>
                    <a:pt x="811933" y="738187"/>
                  </a:lnTo>
                  <a:lnTo>
                    <a:pt x="815738" y="738187"/>
                  </a:lnTo>
                  <a:lnTo>
                    <a:pt x="819859" y="738504"/>
                  </a:lnTo>
                  <a:lnTo>
                    <a:pt x="823347" y="739139"/>
                  </a:lnTo>
                  <a:lnTo>
                    <a:pt x="827469" y="740092"/>
                  </a:lnTo>
                  <a:lnTo>
                    <a:pt x="830956" y="741362"/>
                  </a:lnTo>
                  <a:lnTo>
                    <a:pt x="834444" y="742949"/>
                  </a:lnTo>
                  <a:lnTo>
                    <a:pt x="837932" y="744537"/>
                  </a:lnTo>
                  <a:lnTo>
                    <a:pt x="841419" y="746442"/>
                  </a:lnTo>
                  <a:lnTo>
                    <a:pt x="845224" y="748982"/>
                  </a:lnTo>
                  <a:lnTo>
                    <a:pt x="848077" y="751522"/>
                  </a:lnTo>
                  <a:lnTo>
                    <a:pt x="851565" y="754697"/>
                  </a:lnTo>
                  <a:lnTo>
                    <a:pt x="854419" y="757554"/>
                  </a:lnTo>
                  <a:lnTo>
                    <a:pt x="857272" y="761364"/>
                  </a:lnTo>
                  <a:lnTo>
                    <a:pt x="860443" y="765174"/>
                  </a:lnTo>
                  <a:lnTo>
                    <a:pt x="862979" y="769937"/>
                  </a:lnTo>
                  <a:lnTo>
                    <a:pt x="865833" y="774699"/>
                  </a:lnTo>
                  <a:lnTo>
                    <a:pt x="868052" y="779779"/>
                  </a:lnTo>
                  <a:lnTo>
                    <a:pt x="870589" y="785177"/>
                  </a:lnTo>
                  <a:lnTo>
                    <a:pt x="872174" y="789939"/>
                  </a:lnTo>
                  <a:lnTo>
                    <a:pt x="872808" y="795337"/>
                  </a:lnTo>
                  <a:lnTo>
                    <a:pt x="873125" y="800417"/>
                  </a:lnTo>
                  <a:lnTo>
                    <a:pt x="872808" y="805815"/>
                  </a:lnTo>
                  <a:lnTo>
                    <a:pt x="872174" y="810895"/>
                  </a:lnTo>
                  <a:lnTo>
                    <a:pt x="870906" y="816610"/>
                  </a:lnTo>
                  <a:lnTo>
                    <a:pt x="868686" y="822325"/>
                  </a:lnTo>
                  <a:lnTo>
                    <a:pt x="866784" y="828040"/>
                  </a:lnTo>
                  <a:lnTo>
                    <a:pt x="864247" y="833755"/>
                  </a:lnTo>
                  <a:lnTo>
                    <a:pt x="861077" y="839470"/>
                  </a:lnTo>
                  <a:lnTo>
                    <a:pt x="858223" y="844867"/>
                  </a:lnTo>
                  <a:lnTo>
                    <a:pt x="854419" y="850582"/>
                  </a:lnTo>
                  <a:lnTo>
                    <a:pt x="850614" y="855980"/>
                  </a:lnTo>
                  <a:lnTo>
                    <a:pt x="846809" y="861377"/>
                  </a:lnTo>
                  <a:lnTo>
                    <a:pt x="838883" y="872172"/>
                  </a:lnTo>
                  <a:lnTo>
                    <a:pt x="830322" y="882015"/>
                  </a:lnTo>
                  <a:lnTo>
                    <a:pt x="822079" y="891222"/>
                  </a:lnTo>
                  <a:lnTo>
                    <a:pt x="814469" y="899477"/>
                  </a:lnTo>
                  <a:lnTo>
                    <a:pt x="807177" y="906780"/>
                  </a:lnTo>
                  <a:lnTo>
                    <a:pt x="801280" y="912179"/>
                  </a:lnTo>
                  <a:lnTo>
                    <a:pt x="807327" y="916209"/>
                  </a:lnTo>
                  <a:lnTo>
                    <a:pt x="820976" y="924777"/>
                  </a:lnTo>
                  <a:lnTo>
                    <a:pt x="825483" y="927528"/>
                  </a:lnTo>
                  <a:lnTo>
                    <a:pt x="830507" y="922740"/>
                  </a:lnTo>
                  <a:lnTo>
                    <a:pt x="837466" y="916726"/>
                  </a:lnTo>
                  <a:lnTo>
                    <a:pt x="844425" y="910397"/>
                  </a:lnTo>
                  <a:lnTo>
                    <a:pt x="852332" y="904384"/>
                  </a:lnTo>
                  <a:lnTo>
                    <a:pt x="859924" y="898687"/>
                  </a:lnTo>
                  <a:lnTo>
                    <a:pt x="867831" y="893307"/>
                  </a:lnTo>
                  <a:lnTo>
                    <a:pt x="875739" y="887927"/>
                  </a:lnTo>
                  <a:lnTo>
                    <a:pt x="884596" y="882864"/>
                  </a:lnTo>
                  <a:lnTo>
                    <a:pt x="893136" y="878117"/>
                  </a:lnTo>
                  <a:lnTo>
                    <a:pt x="902309" y="873686"/>
                  </a:lnTo>
                  <a:lnTo>
                    <a:pt x="911798" y="869572"/>
                  </a:lnTo>
                  <a:lnTo>
                    <a:pt x="921287" y="865774"/>
                  </a:lnTo>
                  <a:lnTo>
                    <a:pt x="931409" y="862293"/>
                  </a:lnTo>
                  <a:lnTo>
                    <a:pt x="941847" y="859445"/>
                  </a:lnTo>
                  <a:lnTo>
                    <a:pt x="952285" y="856596"/>
                  </a:lnTo>
                  <a:lnTo>
                    <a:pt x="963356" y="854698"/>
                  </a:lnTo>
                  <a:lnTo>
                    <a:pt x="972212" y="853432"/>
                  </a:lnTo>
                  <a:lnTo>
                    <a:pt x="980753" y="852166"/>
                  </a:lnTo>
                  <a:lnTo>
                    <a:pt x="988660" y="851533"/>
                  </a:lnTo>
                  <a:lnTo>
                    <a:pt x="996252" y="850900"/>
                  </a:lnTo>
                  <a:lnTo>
                    <a:pt x="1003527" y="850900"/>
                  </a:lnTo>
                  <a:lnTo>
                    <a:pt x="1010169" y="851533"/>
                  </a:lnTo>
                  <a:lnTo>
                    <a:pt x="1016812" y="852166"/>
                  </a:lnTo>
                  <a:lnTo>
                    <a:pt x="1022505" y="853115"/>
                  </a:lnTo>
                  <a:lnTo>
                    <a:pt x="1028199" y="854381"/>
                  </a:lnTo>
                  <a:lnTo>
                    <a:pt x="1033260" y="855963"/>
                  </a:lnTo>
                  <a:lnTo>
                    <a:pt x="1038004" y="858179"/>
                  </a:lnTo>
                  <a:lnTo>
                    <a:pt x="1042116" y="860394"/>
                  </a:lnTo>
                  <a:lnTo>
                    <a:pt x="1046228" y="862609"/>
                  </a:lnTo>
                  <a:lnTo>
                    <a:pt x="1049391" y="865458"/>
                  </a:lnTo>
                  <a:lnTo>
                    <a:pt x="1052871" y="868306"/>
                  </a:lnTo>
                  <a:lnTo>
                    <a:pt x="1055401" y="871787"/>
                  </a:lnTo>
                  <a:lnTo>
                    <a:pt x="1057931" y="875268"/>
                  </a:lnTo>
                  <a:lnTo>
                    <a:pt x="1059513" y="879066"/>
                  </a:lnTo>
                  <a:lnTo>
                    <a:pt x="1061095" y="882864"/>
                  </a:lnTo>
                  <a:lnTo>
                    <a:pt x="1062043" y="887294"/>
                  </a:lnTo>
                  <a:lnTo>
                    <a:pt x="1062992" y="891725"/>
                  </a:lnTo>
                  <a:lnTo>
                    <a:pt x="1063625" y="896472"/>
                  </a:lnTo>
                  <a:lnTo>
                    <a:pt x="1063625" y="901219"/>
                  </a:lnTo>
                  <a:lnTo>
                    <a:pt x="1062992" y="906283"/>
                  </a:lnTo>
                  <a:lnTo>
                    <a:pt x="1062360" y="911663"/>
                  </a:lnTo>
                  <a:lnTo>
                    <a:pt x="1061411" y="917043"/>
                  </a:lnTo>
                  <a:lnTo>
                    <a:pt x="1060146" y="922740"/>
                  </a:lnTo>
                  <a:lnTo>
                    <a:pt x="1058564" y="928436"/>
                  </a:lnTo>
                  <a:lnTo>
                    <a:pt x="1056350" y="934133"/>
                  </a:lnTo>
                  <a:lnTo>
                    <a:pt x="1054136" y="940146"/>
                  </a:lnTo>
                  <a:lnTo>
                    <a:pt x="1051605" y="946475"/>
                  </a:lnTo>
                  <a:lnTo>
                    <a:pt x="1048442" y="952805"/>
                  </a:lnTo>
                  <a:lnTo>
                    <a:pt x="1044963" y="959134"/>
                  </a:lnTo>
                  <a:lnTo>
                    <a:pt x="1041167" y="966096"/>
                  </a:lnTo>
                  <a:lnTo>
                    <a:pt x="1036739" y="973375"/>
                  </a:lnTo>
                  <a:lnTo>
                    <a:pt x="1031994" y="980654"/>
                  </a:lnTo>
                  <a:lnTo>
                    <a:pt x="1026933" y="988250"/>
                  </a:lnTo>
                  <a:lnTo>
                    <a:pt x="1021240" y="995845"/>
                  </a:lnTo>
                  <a:lnTo>
                    <a:pt x="1008904" y="1011353"/>
                  </a:lnTo>
                  <a:lnTo>
                    <a:pt x="997613" y="1025070"/>
                  </a:lnTo>
                  <a:lnTo>
                    <a:pt x="998737" y="1025688"/>
                  </a:lnTo>
                  <a:lnTo>
                    <a:pt x="1020087" y="1037234"/>
                  </a:lnTo>
                  <a:lnTo>
                    <a:pt x="1021090" y="1036320"/>
                  </a:lnTo>
                  <a:lnTo>
                    <a:pt x="1031219" y="1027112"/>
                  </a:lnTo>
                  <a:lnTo>
                    <a:pt x="1052110" y="1009332"/>
                  </a:lnTo>
                  <a:lnTo>
                    <a:pt x="1071419" y="993774"/>
                  </a:lnTo>
                  <a:lnTo>
                    <a:pt x="1088828" y="979804"/>
                  </a:lnTo>
                  <a:lnTo>
                    <a:pt x="1104021" y="968374"/>
                  </a:lnTo>
                  <a:lnTo>
                    <a:pt x="1116050" y="959802"/>
                  </a:lnTo>
                  <a:lnTo>
                    <a:pt x="1125862" y="952182"/>
                  </a:lnTo>
                  <a:lnTo>
                    <a:pt x="1136624" y="950277"/>
                  </a:lnTo>
                  <a:lnTo>
                    <a:pt x="1146437" y="949007"/>
                  </a:lnTo>
                  <a:lnTo>
                    <a:pt x="1156249" y="948372"/>
                  </a:lnTo>
                  <a:lnTo>
                    <a:pt x="1164795" y="947737"/>
                  </a:lnTo>
                  <a:lnTo>
                    <a:pt x="1172709" y="947737"/>
                  </a:lnTo>
                  <a:lnTo>
                    <a:pt x="1180622" y="948372"/>
                  </a:lnTo>
                  <a:lnTo>
                    <a:pt x="1187586" y="949007"/>
                  </a:lnTo>
                  <a:lnTo>
                    <a:pt x="1193916" y="949959"/>
                  </a:lnTo>
                  <a:lnTo>
                    <a:pt x="1199930" y="951547"/>
                  </a:lnTo>
                  <a:lnTo>
                    <a:pt x="1204995" y="953452"/>
                  </a:lnTo>
                  <a:lnTo>
                    <a:pt x="1209743" y="955674"/>
                  </a:lnTo>
                  <a:lnTo>
                    <a:pt x="1214174" y="958214"/>
                  </a:lnTo>
                  <a:lnTo>
                    <a:pt x="1217656" y="961072"/>
                  </a:lnTo>
                  <a:lnTo>
                    <a:pt x="1221138" y="964247"/>
                  </a:lnTo>
                  <a:lnTo>
                    <a:pt x="1223670" y="967739"/>
                  </a:lnTo>
                  <a:lnTo>
                    <a:pt x="1226202" y="971232"/>
                  </a:lnTo>
                  <a:lnTo>
                    <a:pt x="1228102" y="975359"/>
                  </a:lnTo>
                  <a:lnTo>
                    <a:pt x="1229684" y="979804"/>
                  </a:lnTo>
                  <a:lnTo>
                    <a:pt x="1230634" y="983932"/>
                  </a:lnTo>
                  <a:lnTo>
                    <a:pt x="1231583" y="988694"/>
                  </a:lnTo>
                  <a:lnTo>
                    <a:pt x="1231900" y="993774"/>
                  </a:lnTo>
                  <a:lnTo>
                    <a:pt x="1231900" y="998854"/>
                  </a:lnTo>
                  <a:lnTo>
                    <a:pt x="1231267" y="1003934"/>
                  </a:lnTo>
                  <a:lnTo>
                    <a:pt x="1230317" y="1009650"/>
                  </a:lnTo>
                  <a:lnTo>
                    <a:pt x="1229368" y="1015365"/>
                  </a:lnTo>
                  <a:lnTo>
                    <a:pt x="1228102" y="1021080"/>
                  </a:lnTo>
                  <a:lnTo>
                    <a:pt x="1226519" y="1027112"/>
                  </a:lnTo>
                  <a:lnTo>
                    <a:pt x="1224303" y="1033145"/>
                  </a:lnTo>
                  <a:lnTo>
                    <a:pt x="1222088" y="1039177"/>
                  </a:lnTo>
                  <a:lnTo>
                    <a:pt x="1219872" y="1045527"/>
                  </a:lnTo>
                  <a:lnTo>
                    <a:pt x="1214174" y="1058227"/>
                  </a:lnTo>
                  <a:lnTo>
                    <a:pt x="1207527" y="1070927"/>
                  </a:lnTo>
                  <a:lnTo>
                    <a:pt x="1200563" y="1084262"/>
                  </a:lnTo>
                  <a:lnTo>
                    <a:pt x="1192650" y="1097280"/>
                  </a:lnTo>
                  <a:lnTo>
                    <a:pt x="1184104" y="1110297"/>
                  </a:lnTo>
                  <a:lnTo>
                    <a:pt x="1177556" y="1120028"/>
                  </a:lnTo>
                  <a:lnTo>
                    <a:pt x="1226114" y="1144685"/>
                  </a:lnTo>
                  <a:lnTo>
                    <a:pt x="1235618" y="1136968"/>
                  </a:lnTo>
                  <a:lnTo>
                    <a:pt x="1241959" y="1131570"/>
                  </a:lnTo>
                  <a:lnTo>
                    <a:pt x="1248934" y="1126173"/>
                  </a:lnTo>
                  <a:lnTo>
                    <a:pt x="1256227" y="1121093"/>
                  </a:lnTo>
                  <a:lnTo>
                    <a:pt x="1263836" y="1116330"/>
                  </a:lnTo>
                  <a:lnTo>
                    <a:pt x="1271445" y="1111250"/>
                  </a:lnTo>
                  <a:lnTo>
                    <a:pt x="1279055" y="1106488"/>
                  </a:lnTo>
                  <a:lnTo>
                    <a:pt x="1286981" y="1102678"/>
                  </a:lnTo>
                  <a:lnTo>
                    <a:pt x="1295542" y="1098868"/>
                  </a:lnTo>
                  <a:lnTo>
                    <a:pt x="1303468" y="1095375"/>
                  </a:lnTo>
                  <a:lnTo>
                    <a:pt x="1304197" y="1095150"/>
                  </a:lnTo>
                  <a:lnTo>
                    <a:pt x="1255077" y="1053085"/>
                  </a:lnTo>
                  <a:lnTo>
                    <a:pt x="1253172" y="1051499"/>
                  </a:lnTo>
                  <a:lnTo>
                    <a:pt x="1251585" y="1049280"/>
                  </a:lnTo>
                  <a:lnTo>
                    <a:pt x="1249997" y="1047378"/>
                  </a:lnTo>
                  <a:lnTo>
                    <a:pt x="1248727" y="1045158"/>
                  </a:lnTo>
                  <a:lnTo>
                    <a:pt x="1247775" y="1042622"/>
                  </a:lnTo>
                  <a:lnTo>
                    <a:pt x="1247140" y="1040402"/>
                  </a:lnTo>
                  <a:lnTo>
                    <a:pt x="1246505" y="1038183"/>
                  </a:lnTo>
                  <a:lnTo>
                    <a:pt x="1246187" y="1035646"/>
                  </a:lnTo>
                  <a:lnTo>
                    <a:pt x="1246187" y="1033110"/>
                  </a:lnTo>
                  <a:lnTo>
                    <a:pt x="1246505" y="1030890"/>
                  </a:lnTo>
                  <a:lnTo>
                    <a:pt x="1246822" y="1028354"/>
                  </a:lnTo>
                  <a:lnTo>
                    <a:pt x="1247457" y="1026135"/>
                  </a:lnTo>
                  <a:lnTo>
                    <a:pt x="1248092" y="1023281"/>
                  </a:lnTo>
                  <a:lnTo>
                    <a:pt x="1249362" y="1021379"/>
                  </a:lnTo>
                  <a:lnTo>
                    <a:pt x="1250632" y="1019159"/>
                  </a:lnTo>
                  <a:lnTo>
                    <a:pt x="1252537" y="1016940"/>
                  </a:lnTo>
                  <a:lnTo>
                    <a:pt x="1254125" y="1015037"/>
                  </a:lnTo>
                  <a:lnTo>
                    <a:pt x="1256030" y="1013452"/>
                  </a:lnTo>
                  <a:lnTo>
                    <a:pt x="1258252" y="1012184"/>
                  </a:lnTo>
                  <a:lnTo>
                    <a:pt x="1260475" y="1010599"/>
                  </a:lnTo>
                  <a:lnTo>
                    <a:pt x="1262380" y="1009647"/>
                  </a:lnTo>
                  <a:lnTo>
                    <a:pt x="1264920" y="1009013"/>
                  </a:lnTo>
                  <a:lnTo>
                    <a:pt x="1267460" y="1008379"/>
                  </a:lnTo>
                  <a:lnTo>
                    <a:pt x="1269682" y="1008062"/>
                  </a:lnTo>
                  <a:lnTo>
                    <a:pt x="1272222" y="1008062"/>
                  </a:lnTo>
                  <a:lnTo>
                    <a:pt x="1274762" y="1008062"/>
                  </a:lnTo>
                  <a:lnTo>
                    <a:pt x="1277302" y="1008696"/>
                  </a:lnTo>
                  <a:lnTo>
                    <a:pt x="1279525" y="1009013"/>
                  </a:lnTo>
                  <a:lnTo>
                    <a:pt x="1281747" y="1009964"/>
                  </a:lnTo>
                  <a:lnTo>
                    <a:pt x="1284287" y="1010916"/>
                  </a:lnTo>
                  <a:lnTo>
                    <a:pt x="1286510" y="1012818"/>
                  </a:lnTo>
                  <a:lnTo>
                    <a:pt x="1288415" y="1014086"/>
                  </a:lnTo>
                  <a:lnTo>
                    <a:pt x="1476735" y="1175116"/>
                  </a:lnTo>
                  <a:lnTo>
                    <a:pt x="1485356" y="1180861"/>
                  </a:lnTo>
                  <a:lnTo>
                    <a:pt x="1496783" y="1187525"/>
                  </a:lnTo>
                  <a:lnTo>
                    <a:pt x="1503132" y="1191015"/>
                  </a:lnTo>
                  <a:lnTo>
                    <a:pt x="1509798" y="1194506"/>
                  </a:lnTo>
                  <a:lnTo>
                    <a:pt x="1516781" y="1197679"/>
                  </a:lnTo>
                  <a:lnTo>
                    <a:pt x="1523765" y="1200852"/>
                  </a:lnTo>
                  <a:lnTo>
                    <a:pt x="1531066" y="1203708"/>
                  </a:lnTo>
                  <a:lnTo>
                    <a:pt x="1538367" y="1206247"/>
                  </a:lnTo>
                  <a:lnTo>
                    <a:pt x="1545668" y="1208151"/>
                  </a:lnTo>
                  <a:lnTo>
                    <a:pt x="1552969" y="1209738"/>
                  </a:lnTo>
                  <a:lnTo>
                    <a:pt x="1560587" y="1210690"/>
                  </a:lnTo>
                  <a:lnTo>
                    <a:pt x="1567888" y="1211324"/>
                  </a:lnTo>
                  <a:lnTo>
                    <a:pt x="1572649" y="1210690"/>
                  </a:lnTo>
                  <a:lnTo>
                    <a:pt x="1577411" y="1210372"/>
                  </a:lnTo>
                  <a:lnTo>
                    <a:pt x="1581855" y="1209420"/>
                  </a:lnTo>
                  <a:lnTo>
                    <a:pt x="1586299" y="1208151"/>
                  </a:lnTo>
                  <a:lnTo>
                    <a:pt x="1590108" y="1206564"/>
                  </a:lnTo>
                  <a:lnTo>
                    <a:pt x="1593917" y="1204026"/>
                  </a:lnTo>
                  <a:lnTo>
                    <a:pt x="1597409" y="1201804"/>
                  </a:lnTo>
                  <a:lnTo>
                    <a:pt x="1600900" y="1198948"/>
                  </a:lnTo>
                  <a:lnTo>
                    <a:pt x="1601535" y="1197996"/>
                  </a:lnTo>
                  <a:lnTo>
                    <a:pt x="1601853" y="1197362"/>
                  </a:lnTo>
                  <a:lnTo>
                    <a:pt x="1602170" y="1195141"/>
                  </a:lnTo>
                  <a:lnTo>
                    <a:pt x="1602170" y="1191967"/>
                  </a:lnTo>
                  <a:lnTo>
                    <a:pt x="1601218" y="1188159"/>
                  </a:lnTo>
                  <a:lnTo>
                    <a:pt x="1599948" y="1183717"/>
                  </a:lnTo>
                  <a:lnTo>
                    <a:pt x="1597726" y="1178640"/>
                  </a:lnTo>
                  <a:lnTo>
                    <a:pt x="1595504" y="1173245"/>
                  </a:lnTo>
                  <a:lnTo>
                    <a:pt x="1592647" y="1167533"/>
                  </a:lnTo>
                  <a:lnTo>
                    <a:pt x="1589155" y="1161186"/>
                  </a:lnTo>
                  <a:lnTo>
                    <a:pt x="1585029" y="1154523"/>
                  </a:lnTo>
                  <a:lnTo>
                    <a:pt x="1580902" y="1147541"/>
                  </a:lnTo>
                  <a:lnTo>
                    <a:pt x="1576141" y="1140560"/>
                  </a:lnTo>
                  <a:lnTo>
                    <a:pt x="1570745" y="1132944"/>
                  </a:lnTo>
                  <a:lnTo>
                    <a:pt x="1565031" y="1125646"/>
                  </a:lnTo>
                  <a:lnTo>
                    <a:pt x="1559000" y="1118347"/>
                  </a:lnTo>
                  <a:lnTo>
                    <a:pt x="1552334" y="1111049"/>
                  </a:lnTo>
                  <a:lnTo>
                    <a:pt x="1550747" y="1109145"/>
                  </a:lnTo>
                  <a:lnTo>
                    <a:pt x="1549477" y="1106923"/>
                  </a:lnTo>
                  <a:lnTo>
                    <a:pt x="1548525" y="1105020"/>
                  </a:lnTo>
                  <a:lnTo>
                    <a:pt x="1548518" y="1105002"/>
                  </a:lnTo>
                  <a:lnTo>
                    <a:pt x="1288131" y="881697"/>
                  </a:lnTo>
                  <a:lnTo>
                    <a:pt x="1286218" y="880109"/>
                  </a:lnTo>
                  <a:lnTo>
                    <a:pt x="1284625" y="878204"/>
                  </a:lnTo>
                  <a:lnTo>
                    <a:pt x="1283350" y="875982"/>
                  </a:lnTo>
                  <a:lnTo>
                    <a:pt x="1282394" y="873759"/>
                  </a:lnTo>
                  <a:lnTo>
                    <a:pt x="1281119" y="871854"/>
                  </a:lnTo>
                  <a:lnTo>
                    <a:pt x="1280162" y="869314"/>
                  </a:lnTo>
                  <a:lnTo>
                    <a:pt x="1279844" y="866774"/>
                  </a:lnTo>
                  <a:lnTo>
                    <a:pt x="1279525" y="864552"/>
                  </a:lnTo>
                  <a:lnTo>
                    <a:pt x="1279525" y="862012"/>
                  </a:lnTo>
                  <a:lnTo>
                    <a:pt x="1279525" y="859472"/>
                  </a:lnTo>
                  <a:lnTo>
                    <a:pt x="1279844" y="857249"/>
                  </a:lnTo>
                  <a:lnTo>
                    <a:pt x="1280481" y="854709"/>
                  </a:lnTo>
                  <a:lnTo>
                    <a:pt x="1281437" y="852487"/>
                  </a:lnTo>
                  <a:lnTo>
                    <a:pt x="1282712" y="849947"/>
                  </a:lnTo>
                  <a:lnTo>
                    <a:pt x="1283987" y="847724"/>
                  </a:lnTo>
                  <a:lnTo>
                    <a:pt x="1285581" y="845819"/>
                  </a:lnTo>
                  <a:lnTo>
                    <a:pt x="1287493" y="843597"/>
                  </a:lnTo>
                  <a:lnTo>
                    <a:pt x="1289406" y="842009"/>
                  </a:lnTo>
                  <a:lnTo>
                    <a:pt x="1291637" y="840739"/>
                  </a:lnTo>
                  <a:lnTo>
                    <a:pt x="1293549" y="839469"/>
                  </a:lnTo>
                  <a:lnTo>
                    <a:pt x="1296099" y="838517"/>
                  </a:lnTo>
                  <a:lnTo>
                    <a:pt x="1298330" y="837882"/>
                  </a:lnTo>
                  <a:lnTo>
                    <a:pt x="1300561" y="837247"/>
                  </a:lnTo>
                  <a:lnTo>
                    <a:pt x="1303430" y="836929"/>
                  </a:lnTo>
                  <a:lnTo>
                    <a:pt x="1305661" y="836612"/>
                  </a:lnTo>
                  <a:lnTo>
                    <a:pt x="1308211" y="836929"/>
                  </a:lnTo>
                  <a:lnTo>
                    <a:pt x="1310761" y="837247"/>
                  </a:lnTo>
                  <a:lnTo>
                    <a:pt x="1312992" y="838199"/>
                  </a:lnTo>
                  <a:lnTo>
                    <a:pt x="1315542" y="839152"/>
                  </a:lnTo>
                  <a:lnTo>
                    <a:pt x="1317773" y="840104"/>
                  </a:lnTo>
                  <a:lnTo>
                    <a:pt x="1319685" y="841374"/>
                  </a:lnTo>
                  <a:lnTo>
                    <a:pt x="1322235" y="842962"/>
                  </a:lnTo>
                  <a:lnTo>
                    <a:pt x="1599213" y="1080452"/>
                  </a:lnTo>
                  <a:lnTo>
                    <a:pt x="1601126" y="1082675"/>
                  </a:lnTo>
                  <a:lnTo>
                    <a:pt x="1602720" y="1084262"/>
                  </a:lnTo>
                  <a:lnTo>
                    <a:pt x="1603369" y="1085394"/>
                  </a:lnTo>
                  <a:lnTo>
                    <a:pt x="1603757" y="1085663"/>
                  </a:lnTo>
                  <a:lnTo>
                    <a:pt x="1609153" y="1089153"/>
                  </a:lnTo>
                  <a:lnTo>
                    <a:pt x="1614867" y="1092326"/>
                  </a:lnTo>
                  <a:lnTo>
                    <a:pt x="1621216" y="1095500"/>
                  </a:lnTo>
                  <a:lnTo>
                    <a:pt x="1627882" y="1098673"/>
                  </a:lnTo>
                  <a:lnTo>
                    <a:pt x="1634865" y="1101529"/>
                  </a:lnTo>
                  <a:lnTo>
                    <a:pt x="1642484" y="1104385"/>
                  </a:lnTo>
                  <a:lnTo>
                    <a:pt x="1650737" y="1106289"/>
                  </a:lnTo>
                  <a:lnTo>
                    <a:pt x="1658673" y="1107875"/>
                  </a:lnTo>
                  <a:lnTo>
                    <a:pt x="1667243" y="1109462"/>
                  </a:lnTo>
                  <a:lnTo>
                    <a:pt x="1676131" y="1109779"/>
                  </a:lnTo>
                  <a:lnTo>
                    <a:pt x="1680893" y="1109462"/>
                  </a:lnTo>
                  <a:lnTo>
                    <a:pt x="1685654" y="1109145"/>
                  </a:lnTo>
                  <a:lnTo>
                    <a:pt x="1690733" y="1108510"/>
                  </a:lnTo>
                  <a:lnTo>
                    <a:pt x="1695494" y="1107241"/>
                  </a:lnTo>
                  <a:lnTo>
                    <a:pt x="1700256" y="1105971"/>
                  </a:lnTo>
                  <a:lnTo>
                    <a:pt x="1705017" y="1104702"/>
                  </a:lnTo>
                  <a:lnTo>
                    <a:pt x="1709461" y="1102798"/>
                  </a:lnTo>
                  <a:lnTo>
                    <a:pt x="1713905" y="1100577"/>
                  </a:lnTo>
                  <a:lnTo>
                    <a:pt x="1718349" y="1098356"/>
                  </a:lnTo>
                  <a:lnTo>
                    <a:pt x="1722158" y="1095817"/>
                  </a:lnTo>
                  <a:lnTo>
                    <a:pt x="1725015" y="1092961"/>
                  </a:lnTo>
                  <a:lnTo>
                    <a:pt x="1726920" y="1090740"/>
                  </a:lnTo>
                  <a:lnTo>
                    <a:pt x="1728824" y="1088201"/>
                  </a:lnTo>
                  <a:lnTo>
                    <a:pt x="1729777" y="1085980"/>
                  </a:lnTo>
                  <a:lnTo>
                    <a:pt x="1730411" y="1083759"/>
                  </a:lnTo>
                  <a:lnTo>
                    <a:pt x="1730729" y="1081220"/>
                  </a:lnTo>
                  <a:lnTo>
                    <a:pt x="1731046" y="1078681"/>
                  </a:lnTo>
                  <a:lnTo>
                    <a:pt x="1731364" y="1075508"/>
                  </a:lnTo>
                  <a:lnTo>
                    <a:pt x="1731046" y="1072652"/>
                  </a:lnTo>
                  <a:lnTo>
                    <a:pt x="1730729" y="1069796"/>
                  </a:lnTo>
                  <a:lnTo>
                    <a:pt x="1729459" y="1063450"/>
                  </a:lnTo>
                  <a:lnTo>
                    <a:pt x="1727237" y="1056468"/>
                  </a:lnTo>
                  <a:lnTo>
                    <a:pt x="1724380" y="1049487"/>
                  </a:lnTo>
                  <a:lnTo>
                    <a:pt x="1721523" y="1042506"/>
                  </a:lnTo>
                  <a:lnTo>
                    <a:pt x="1717397" y="1035525"/>
                  </a:lnTo>
                  <a:lnTo>
                    <a:pt x="1713270" y="1028226"/>
                  </a:lnTo>
                  <a:lnTo>
                    <a:pt x="1708826" y="1021245"/>
                  </a:lnTo>
                  <a:lnTo>
                    <a:pt x="1704065" y="1014581"/>
                  </a:lnTo>
                  <a:lnTo>
                    <a:pt x="1699303" y="1008235"/>
                  </a:lnTo>
                  <a:lnTo>
                    <a:pt x="1694542" y="1001888"/>
                  </a:lnTo>
                  <a:lnTo>
                    <a:pt x="1685337" y="990781"/>
                  </a:lnTo>
                  <a:lnTo>
                    <a:pt x="1677083" y="982213"/>
                  </a:lnTo>
                  <a:lnTo>
                    <a:pt x="1675496" y="980309"/>
                  </a:lnTo>
                  <a:lnTo>
                    <a:pt x="1674227" y="978406"/>
                  </a:lnTo>
                  <a:lnTo>
                    <a:pt x="1672005" y="974598"/>
                  </a:lnTo>
                  <a:lnTo>
                    <a:pt x="1671927" y="974324"/>
                  </a:lnTo>
                  <a:lnTo>
                    <a:pt x="1444336" y="780150"/>
                  </a:lnTo>
                  <a:lnTo>
                    <a:pt x="1442107" y="778243"/>
                  </a:lnTo>
                  <a:lnTo>
                    <a:pt x="1440514" y="776336"/>
                  </a:lnTo>
                  <a:lnTo>
                    <a:pt x="1439240" y="774429"/>
                  </a:lnTo>
                  <a:lnTo>
                    <a:pt x="1437966" y="771886"/>
                  </a:lnTo>
                  <a:lnTo>
                    <a:pt x="1436692" y="769978"/>
                  </a:lnTo>
                  <a:lnTo>
                    <a:pt x="1436055" y="767753"/>
                  </a:lnTo>
                  <a:lnTo>
                    <a:pt x="1435418" y="764892"/>
                  </a:lnTo>
                  <a:lnTo>
                    <a:pt x="1435100" y="762667"/>
                  </a:lnTo>
                  <a:lnTo>
                    <a:pt x="1435100" y="760442"/>
                  </a:lnTo>
                  <a:lnTo>
                    <a:pt x="1435418" y="757581"/>
                  </a:lnTo>
                  <a:lnTo>
                    <a:pt x="1435737" y="755356"/>
                  </a:lnTo>
                  <a:lnTo>
                    <a:pt x="1436374" y="752813"/>
                  </a:lnTo>
                  <a:lnTo>
                    <a:pt x="1437329" y="750588"/>
                  </a:lnTo>
                  <a:lnTo>
                    <a:pt x="1438603" y="748363"/>
                  </a:lnTo>
                  <a:lnTo>
                    <a:pt x="1439877" y="745820"/>
                  </a:lnTo>
                  <a:lnTo>
                    <a:pt x="1441470" y="743912"/>
                  </a:lnTo>
                  <a:lnTo>
                    <a:pt x="1443062" y="742005"/>
                  </a:lnTo>
                  <a:lnTo>
                    <a:pt x="1445292" y="740098"/>
                  </a:lnTo>
                  <a:lnTo>
                    <a:pt x="1447203" y="738826"/>
                  </a:lnTo>
                  <a:lnTo>
                    <a:pt x="1449114" y="737555"/>
                  </a:lnTo>
                  <a:lnTo>
                    <a:pt x="1451662" y="736601"/>
                  </a:lnTo>
                  <a:lnTo>
                    <a:pt x="1453891" y="735966"/>
                  </a:lnTo>
                  <a:lnTo>
                    <a:pt x="1456120" y="735330"/>
                  </a:lnTo>
                  <a:lnTo>
                    <a:pt x="1458987" y="735012"/>
                  </a:lnTo>
                  <a:lnTo>
                    <a:pt x="1461216" y="735012"/>
                  </a:lnTo>
                  <a:lnTo>
                    <a:pt x="1464083" y="735330"/>
                  </a:lnTo>
                  <a:lnTo>
                    <a:pt x="1466312" y="735648"/>
                  </a:lnTo>
                  <a:lnTo>
                    <a:pt x="1468542" y="736283"/>
                  </a:lnTo>
                  <a:lnTo>
                    <a:pt x="1471089" y="736919"/>
                  </a:lnTo>
                  <a:lnTo>
                    <a:pt x="1473319" y="738191"/>
                  </a:lnTo>
                  <a:lnTo>
                    <a:pt x="1475548" y="739462"/>
                  </a:lnTo>
                  <a:lnTo>
                    <a:pt x="1477778" y="741369"/>
                  </a:lnTo>
                  <a:lnTo>
                    <a:pt x="1720261" y="947946"/>
                  </a:lnTo>
                  <a:lnTo>
                    <a:pt x="1725967" y="950798"/>
                  </a:lnTo>
                  <a:lnTo>
                    <a:pt x="1748505" y="962222"/>
                  </a:lnTo>
                  <a:lnTo>
                    <a:pt x="1760250" y="967934"/>
                  </a:lnTo>
                  <a:lnTo>
                    <a:pt x="1771043" y="972694"/>
                  </a:lnTo>
                  <a:lnTo>
                    <a:pt x="1782153" y="976819"/>
                  </a:lnTo>
                  <a:lnTo>
                    <a:pt x="1787549" y="978723"/>
                  </a:lnTo>
                  <a:lnTo>
                    <a:pt x="1792628" y="980309"/>
                  </a:lnTo>
                  <a:lnTo>
                    <a:pt x="1797389" y="981579"/>
                  </a:lnTo>
                  <a:lnTo>
                    <a:pt x="1802468" y="982531"/>
                  </a:lnTo>
                  <a:lnTo>
                    <a:pt x="1806912" y="982848"/>
                  </a:lnTo>
                  <a:lnTo>
                    <a:pt x="1811673" y="983165"/>
                  </a:lnTo>
                  <a:lnTo>
                    <a:pt x="1814848" y="983165"/>
                  </a:lnTo>
                  <a:lnTo>
                    <a:pt x="1818974" y="982531"/>
                  </a:lnTo>
                  <a:lnTo>
                    <a:pt x="1820879" y="981896"/>
                  </a:lnTo>
                  <a:lnTo>
                    <a:pt x="1823101" y="981261"/>
                  </a:lnTo>
                  <a:lnTo>
                    <a:pt x="1825640" y="979992"/>
                  </a:lnTo>
                  <a:lnTo>
                    <a:pt x="1827862" y="977771"/>
                  </a:lnTo>
                  <a:lnTo>
                    <a:pt x="1829767" y="975867"/>
                  </a:lnTo>
                  <a:lnTo>
                    <a:pt x="1832306" y="973328"/>
                  </a:lnTo>
                  <a:lnTo>
                    <a:pt x="1834528" y="969838"/>
                  </a:lnTo>
                  <a:lnTo>
                    <a:pt x="1836433" y="965395"/>
                  </a:lnTo>
                  <a:lnTo>
                    <a:pt x="1838972" y="960953"/>
                  </a:lnTo>
                  <a:lnTo>
                    <a:pt x="1840559" y="955558"/>
                  </a:lnTo>
                  <a:lnTo>
                    <a:pt x="1842464" y="948894"/>
                  </a:lnTo>
                  <a:lnTo>
                    <a:pt x="1844369" y="941596"/>
                  </a:lnTo>
                  <a:lnTo>
                    <a:pt x="1845321" y="935884"/>
                  </a:lnTo>
                  <a:lnTo>
                    <a:pt x="1845638" y="929854"/>
                  </a:lnTo>
                  <a:lnTo>
                    <a:pt x="1845321" y="924143"/>
                  </a:lnTo>
                  <a:lnTo>
                    <a:pt x="1844686" y="918113"/>
                  </a:lnTo>
                  <a:lnTo>
                    <a:pt x="1843099" y="912401"/>
                  </a:lnTo>
                  <a:lnTo>
                    <a:pt x="1841194" y="906689"/>
                  </a:lnTo>
                  <a:lnTo>
                    <a:pt x="1839290" y="901295"/>
                  </a:lnTo>
                  <a:lnTo>
                    <a:pt x="1836433" y="895900"/>
                  </a:lnTo>
                  <a:lnTo>
                    <a:pt x="1833576" y="890188"/>
                  </a:lnTo>
                  <a:lnTo>
                    <a:pt x="1830719" y="884794"/>
                  </a:lnTo>
                  <a:lnTo>
                    <a:pt x="1823101" y="874005"/>
                  </a:lnTo>
                  <a:lnTo>
                    <a:pt x="1815483" y="863216"/>
                  </a:lnTo>
                  <a:lnTo>
                    <a:pt x="1807864" y="852744"/>
                  </a:lnTo>
                  <a:lnTo>
                    <a:pt x="1798976" y="841320"/>
                  </a:lnTo>
                  <a:lnTo>
                    <a:pt x="1794850" y="835608"/>
                  </a:lnTo>
                  <a:lnTo>
                    <a:pt x="1791041" y="829896"/>
                  </a:lnTo>
                  <a:lnTo>
                    <a:pt x="1783105" y="817520"/>
                  </a:lnTo>
                  <a:lnTo>
                    <a:pt x="1775487" y="804510"/>
                  </a:lnTo>
                  <a:lnTo>
                    <a:pt x="1772927" y="799925"/>
                  </a:lnTo>
                  <a:lnTo>
                    <a:pt x="1762353" y="789648"/>
                  </a:lnTo>
                  <a:lnTo>
                    <a:pt x="1738534" y="767435"/>
                  </a:lnTo>
                  <a:lnTo>
                    <a:pt x="1711856" y="742048"/>
                  </a:lnTo>
                  <a:lnTo>
                    <a:pt x="1682955" y="714758"/>
                  </a:lnTo>
                  <a:lnTo>
                    <a:pt x="1652148" y="686833"/>
                  </a:lnTo>
                  <a:lnTo>
                    <a:pt x="1620389" y="659225"/>
                  </a:lnTo>
                  <a:lnTo>
                    <a:pt x="1588630" y="631935"/>
                  </a:lnTo>
                  <a:lnTo>
                    <a:pt x="1573385" y="619242"/>
                  </a:lnTo>
                  <a:lnTo>
                    <a:pt x="1557823" y="606866"/>
                  </a:lnTo>
                  <a:lnTo>
                    <a:pt x="1542896" y="595125"/>
                  </a:lnTo>
                  <a:lnTo>
                    <a:pt x="1528605" y="584018"/>
                  </a:lnTo>
                  <a:lnTo>
                    <a:pt x="1514948" y="574181"/>
                  </a:lnTo>
                  <a:lnTo>
                    <a:pt x="1501609" y="564661"/>
                  </a:lnTo>
                  <a:lnTo>
                    <a:pt x="1489223" y="557045"/>
                  </a:lnTo>
                  <a:lnTo>
                    <a:pt x="1477790" y="550064"/>
                  </a:lnTo>
                  <a:lnTo>
                    <a:pt x="1466992" y="544669"/>
                  </a:lnTo>
                  <a:lnTo>
                    <a:pt x="1462228" y="542448"/>
                  </a:lnTo>
                  <a:lnTo>
                    <a:pt x="1457781" y="540544"/>
                  </a:lnTo>
                  <a:lnTo>
                    <a:pt x="1453335" y="538957"/>
                  </a:lnTo>
                  <a:lnTo>
                    <a:pt x="1449206" y="538005"/>
                  </a:lnTo>
                  <a:lnTo>
                    <a:pt x="1445713" y="537371"/>
                  </a:lnTo>
                  <a:lnTo>
                    <a:pt x="1442219" y="537371"/>
                  </a:lnTo>
                  <a:lnTo>
                    <a:pt x="1429516" y="537053"/>
                  </a:lnTo>
                  <a:lnTo>
                    <a:pt x="1417129" y="536101"/>
                  </a:lnTo>
                  <a:lnTo>
                    <a:pt x="1393310" y="533563"/>
                  </a:lnTo>
                  <a:lnTo>
                    <a:pt x="1381559" y="532928"/>
                  </a:lnTo>
                  <a:lnTo>
                    <a:pt x="1369808" y="532611"/>
                  </a:lnTo>
                  <a:lnTo>
                    <a:pt x="1363774" y="532928"/>
                  </a:lnTo>
                  <a:lnTo>
                    <a:pt x="1357740" y="533245"/>
                  </a:lnTo>
                  <a:lnTo>
                    <a:pt x="1351705" y="533880"/>
                  </a:lnTo>
                  <a:lnTo>
                    <a:pt x="1345671" y="535149"/>
                  </a:lnTo>
                  <a:lnTo>
                    <a:pt x="1339637" y="536419"/>
                  </a:lnTo>
                  <a:lnTo>
                    <a:pt x="1333920" y="538323"/>
                  </a:lnTo>
                  <a:lnTo>
                    <a:pt x="1327568" y="540227"/>
                  </a:lnTo>
                  <a:lnTo>
                    <a:pt x="1321534" y="543083"/>
                  </a:lnTo>
                  <a:lnTo>
                    <a:pt x="1315182" y="546256"/>
                  </a:lnTo>
                  <a:lnTo>
                    <a:pt x="1308830" y="549746"/>
                  </a:lnTo>
                  <a:lnTo>
                    <a:pt x="1302161" y="553872"/>
                  </a:lnTo>
                  <a:lnTo>
                    <a:pt x="1295491" y="558949"/>
                  </a:lnTo>
                  <a:lnTo>
                    <a:pt x="1288822" y="564344"/>
                  </a:lnTo>
                  <a:lnTo>
                    <a:pt x="1281517" y="570373"/>
                  </a:lnTo>
                  <a:lnTo>
                    <a:pt x="1274530" y="577037"/>
                  </a:lnTo>
                  <a:lnTo>
                    <a:pt x="1267225" y="584653"/>
                  </a:lnTo>
                  <a:lnTo>
                    <a:pt x="1259921" y="593221"/>
                  </a:lnTo>
                  <a:lnTo>
                    <a:pt x="1252616" y="602106"/>
                  </a:lnTo>
                  <a:lnTo>
                    <a:pt x="1244676" y="612260"/>
                  </a:lnTo>
                  <a:lnTo>
                    <a:pt x="1236737" y="622732"/>
                  </a:lnTo>
                  <a:lnTo>
                    <a:pt x="1232608" y="628444"/>
                  </a:lnTo>
                  <a:lnTo>
                    <a:pt x="1228162" y="633839"/>
                  </a:lnTo>
                  <a:lnTo>
                    <a:pt x="1219269" y="644628"/>
                  </a:lnTo>
                  <a:lnTo>
                    <a:pt x="1209424" y="654783"/>
                  </a:lnTo>
                  <a:lnTo>
                    <a:pt x="1199261" y="664937"/>
                  </a:lnTo>
                  <a:lnTo>
                    <a:pt x="1188145" y="674140"/>
                  </a:lnTo>
                  <a:lnTo>
                    <a:pt x="1177029" y="683342"/>
                  </a:lnTo>
                  <a:lnTo>
                    <a:pt x="1165278" y="691593"/>
                  </a:lnTo>
                  <a:lnTo>
                    <a:pt x="1153845" y="699526"/>
                  </a:lnTo>
                  <a:lnTo>
                    <a:pt x="1141776" y="706508"/>
                  </a:lnTo>
                  <a:lnTo>
                    <a:pt x="1129390" y="713171"/>
                  </a:lnTo>
                  <a:lnTo>
                    <a:pt x="1117322" y="718883"/>
                  </a:lnTo>
                  <a:lnTo>
                    <a:pt x="1105253" y="724278"/>
                  </a:lnTo>
                  <a:lnTo>
                    <a:pt x="1093184" y="728403"/>
                  </a:lnTo>
                  <a:lnTo>
                    <a:pt x="1081433" y="731894"/>
                  </a:lnTo>
                  <a:lnTo>
                    <a:pt x="1070318" y="734433"/>
                  </a:lnTo>
                  <a:lnTo>
                    <a:pt x="1064601" y="735385"/>
                  </a:lnTo>
                  <a:lnTo>
                    <a:pt x="1059202" y="736019"/>
                  </a:lnTo>
                  <a:lnTo>
                    <a:pt x="1053803" y="736654"/>
                  </a:lnTo>
                  <a:lnTo>
                    <a:pt x="1048404" y="736971"/>
                  </a:lnTo>
                  <a:lnTo>
                    <a:pt x="1043322" y="736971"/>
                  </a:lnTo>
                  <a:lnTo>
                    <a:pt x="1038558" y="736654"/>
                  </a:lnTo>
                  <a:lnTo>
                    <a:pt x="1033795" y="736019"/>
                  </a:lnTo>
                  <a:lnTo>
                    <a:pt x="1029031" y="735385"/>
                  </a:lnTo>
                  <a:lnTo>
                    <a:pt x="1024267" y="734433"/>
                  </a:lnTo>
                  <a:lnTo>
                    <a:pt x="1020138" y="732846"/>
                  </a:lnTo>
                  <a:lnTo>
                    <a:pt x="1016009" y="731259"/>
                  </a:lnTo>
                  <a:lnTo>
                    <a:pt x="1012198" y="729355"/>
                  </a:lnTo>
                  <a:lnTo>
                    <a:pt x="1008387" y="727134"/>
                  </a:lnTo>
                  <a:lnTo>
                    <a:pt x="1004894" y="724595"/>
                  </a:lnTo>
                  <a:lnTo>
                    <a:pt x="1001718" y="722057"/>
                  </a:lnTo>
                  <a:lnTo>
                    <a:pt x="998542" y="718883"/>
                  </a:lnTo>
                  <a:lnTo>
                    <a:pt x="996001" y="715710"/>
                  </a:lnTo>
                  <a:lnTo>
                    <a:pt x="993778" y="711902"/>
                  </a:lnTo>
                  <a:lnTo>
                    <a:pt x="991237" y="707777"/>
                  </a:lnTo>
                  <a:lnTo>
                    <a:pt x="989331" y="703652"/>
                  </a:lnTo>
                  <a:lnTo>
                    <a:pt x="987744" y="698892"/>
                  </a:lnTo>
                  <a:lnTo>
                    <a:pt x="986473" y="693814"/>
                  </a:lnTo>
                  <a:lnTo>
                    <a:pt x="985203" y="688420"/>
                  </a:lnTo>
                  <a:lnTo>
                    <a:pt x="984568" y="683025"/>
                  </a:lnTo>
                  <a:lnTo>
                    <a:pt x="984250" y="676678"/>
                  </a:lnTo>
                  <a:lnTo>
                    <a:pt x="984250" y="670332"/>
                  </a:lnTo>
                  <a:lnTo>
                    <a:pt x="984250" y="663668"/>
                  </a:lnTo>
                  <a:lnTo>
                    <a:pt x="984885" y="656369"/>
                  </a:lnTo>
                  <a:lnTo>
                    <a:pt x="986156" y="648753"/>
                  </a:lnTo>
                  <a:lnTo>
                    <a:pt x="987744" y="641138"/>
                  </a:lnTo>
                  <a:lnTo>
                    <a:pt x="989331" y="632887"/>
                  </a:lnTo>
                  <a:lnTo>
                    <a:pt x="991237" y="624002"/>
                  </a:lnTo>
                  <a:lnTo>
                    <a:pt x="994095" y="615116"/>
                  </a:lnTo>
                  <a:lnTo>
                    <a:pt x="996954" y="605914"/>
                  </a:lnTo>
                  <a:lnTo>
                    <a:pt x="1002035" y="594173"/>
                  </a:lnTo>
                  <a:lnTo>
                    <a:pt x="1007752" y="580845"/>
                  </a:lnTo>
                  <a:lnTo>
                    <a:pt x="1015692" y="563074"/>
                  </a:lnTo>
                  <a:lnTo>
                    <a:pt x="1025855" y="542131"/>
                  </a:lnTo>
                  <a:lnTo>
                    <a:pt x="1037606" y="518648"/>
                  </a:lnTo>
                  <a:lnTo>
                    <a:pt x="1050627" y="492944"/>
                  </a:lnTo>
                  <a:lnTo>
                    <a:pt x="1057932" y="479934"/>
                  </a:lnTo>
                  <a:lnTo>
                    <a:pt x="1065554" y="466606"/>
                  </a:lnTo>
                  <a:lnTo>
                    <a:pt x="1073176" y="452961"/>
                  </a:lnTo>
                  <a:lnTo>
                    <a:pt x="1081433" y="439316"/>
                  </a:lnTo>
                  <a:lnTo>
                    <a:pt x="1090326" y="425988"/>
                  </a:lnTo>
                  <a:lnTo>
                    <a:pt x="1098901" y="412660"/>
                  </a:lnTo>
                  <a:lnTo>
                    <a:pt x="1107794" y="399015"/>
                  </a:lnTo>
                  <a:lnTo>
                    <a:pt x="1117322" y="386321"/>
                  </a:lnTo>
                  <a:lnTo>
                    <a:pt x="1126532" y="374263"/>
                  </a:lnTo>
                  <a:lnTo>
                    <a:pt x="1136695" y="362522"/>
                  </a:lnTo>
                  <a:lnTo>
                    <a:pt x="1146223" y="351098"/>
                  </a:lnTo>
                  <a:lnTo>
                    <a:pt x="1156703" y="340626"/>
                  </a:lnTo>
                  <a:lnTo>
                    <a:pt x="1166866" y="331106"/>
                  </a:lnTo>
                  <a:lnTo>
                    <a:pt x="1177029" y="322538"/>
                  </a:lnTo>
                  <a:lnTo>
                    <a:pt x="1182428" y="318095"/>
                  </a:lnTo>
                  <a:lnTo>
                    <a:pt x="1187827" y="314287"/>
                  </a:lnTo>
                  <a:lnTo>
                    <a:pt x="1193226" y="311114"/>
                  </a:lnTo>
                  <a:lnTo>
                    <a:pt x="1197990" y="307624"/>
                  </a:lnTo>
                  <a:lnTo>
                    <a:pt x="1203389" y="304768"/>
                  </a:lnTo>
                  <a:lnTo>
                    <a:pt x="1208788" y="301912"/>
                  </a:lnTo>
                  <a:lnTo>
                    <a:pt x="1214187" y="299690"/>
                  </a:lnTo>
                  <a:lnTo>
                    <a:pt x="1219587" y="297786"/>
                  </a:lnTo>
                  <a:lnTo>
                    <a:pt x="1233878" y="293026"/>
                  </a:lnTo>
                  <a:lnTo>
                    <a:pt x="1248805" y="288584"/>
                  </a:lnTo>
                  <a:lnTo>
                    <a:pt x="1264367" y="284458"/>
                  </a:lnTo>
                  <a:lnTo>
                    <a:pt x="1279929" y="280651"/>
                  </a:lnTo>
                  <a:lnTo>
                    <a:pt x="1296126" y="276843"/>
                  </a:lnTo>
                  <a:lnTo>
                    <a:pt x="1312324" y="273352"/>
                  </a:lnTo>
                  <a:lnTo>
                    <a:pt x="1329156" y="270179"/>
                  </a:lnTo>
                  <a:lnTo>
                    <a:pt x="1345989" y="267323"/>
                  </a:lnTo>
                  <a:lnTo>
                    <a:pt x="1363456" y="264784"/>
                  </a:lnTo>
                  <a:lnTo>
                    <a:pt x="1380606" y="261928"/>
                  </a:lnTo>
                  <a:lnTo>
                    <a:pt x="1398391" y="259707"/>
                  </a:lnTo>
                  <a:lnTo>
                    <a:pt x="1402962" y="259030"/>
                  </a:lnTo>
                  <a:lnTo>
                    <a:pt x="1213954" y="208886"/>
                  </a:lnTo>
                  <a:close/>
                  <a:moveTo>
                    <a:pt x="1214906" y="157162"/>
                  </a:moveTo>
                  <a:lnTo>
                    <a:pt x="1219033" y="157479"/>
                  </a:lnTo>
                  <a:lnTo>
                    <a:pt x="1222842" y="158114"/>
                  </a:lnTo>
                  <a:lnTo>
                    <a:pt x="1555169" y="246562"/>
                  </a:lnTo>
                  <a:lnTo>
                    <a:pt x="1581643" y="245744"/>
                  </a:lnTo>
                  <a:lnTo>
                    <a:pt x="1610544" y="244792"/>
                  </a:lnTo>
                  <a:lnTo>
                    <a:pt x="1637221" y="244475"/>
                  </a:lnTo>
                  <a:lnTo>
                    <a:pt x="1661041" y="244792"/>
                  </a:lnTo>
                  <a:lnTo>
                    <a:pt x="1682002" y="245744"/>
                  </a:lnTo>
                  <a:lnTo>
                    <a:pt x="1698835" y="246379"/>
                  </a:lnTo>
                  <a:lnTo>
                    <a:pt x="1713126" y="247648"/>
                  </a:lnTo>
                  <a:lnTo>
                    <a:pt x="1727418" y="249552"/>
                  </a:lnTo>
                  <a:lnTo>
                    <a:pt x="1740757" y="252091"/>
                  </a:lnTo>
                  <a:lnTo>
                    <a:pt x="1754096" y="254947"/>
                  </a:lnTo>
                  <a:lnTo>
                    <a:pt x="1766799" y="258755"/>
                  </a:lnTo>
                  <a:lnTo>
                    <a:pt x="1779503" y="262563"/>
                  </a:lnTo>
                  <a:lnTo>
                    <a:pt x="1791572" y="267323"/>
                  </a:lnTo>
                  <a:lnTo>
                    <a:pt x="1803323" y="272400"/>
                  </a:lnTo>
                  <a:lnTo>
                    <a:pt x="1814756" y="277795"/>
                  </a:lnTo>
                  <a:lnTo>
                    <a:pt x="1826189" y="283506"/>
                  </a:lnTo>
                  <a:lnTo>
                    <a:pt x="1836988" y="289853"/>
                  </a:lnTo>
                  <a:lnTo>
                    <a:pt x="1847468" y="296834"/>
                  </a:lnTo>
                  <a:lnTo>
                    <a:pt x="1857631" y="303816"/>
                  </a:lnTo>
                  <a:lnTo>
                    <a:pt x="1867477" y="311114"/>
                  </a:lnTo>
                  <a:lnTo>
                    <a:pt x="1877322" y="318730"/>
                  </a:lnTo>
                  <a:lnTo>
                    <a:pt x="1886532" y="326981"/>
                  </a:lnTo>
                  <a:lnTo>
                    <a:pt x="1895742" y="335549"/>
                  </a:lnTo>
                  <a:lnTo>
                    <a:pt x="1904317" y="344117"/>
                  </a:lnTo>
                  <a:lnTo>
                    <a:pt x="1912575" y="352684"/>
                  </a:lnTo>
                  <a:lnTo>
                    <a:pt x="1921150" y="362204"/>
                  </a:lnTo>
                  <a:lnTo>
                    <a:pt x="1928772" y="371407"/>
                  </a:lnTo>
                  <a:lnTo>
                    <a:pt x="1936394" y="380927"/>
                  </a:lnTo>
                  <a:lnTo>
                    <a:pt x="1943699" y="390764"/>
                  </a:lnTo>
                  <a:lnTo>
                    <a:pt x="1951003" y="400601"/>
                  </a:lnTo>
                  <a:lnTo>
                    <a:pt x="1957673" y="410439"/>
                  </a:lnTo>
                  <a:lnTo>
                    <a:pt x="1964342" y="420910"/>
                  </a:lnTo>
                  <a:lnTo>
                    <a:pt x="1970694" y="431065"/>
                  </a:lnTo>
                  <a:lnTo>
                    <a:pt x="1976729" y="441537"/>
                  </a:lnTo>
                  <a:lnTo>
                    <a:pt x="1982445" y="452009"/>
                  </a:lnTo>
                  <a:lnTo>
                    <a:pt x="1988162" y="462163"/>
                  </a:lnTo>
                  <a:lnTo>
                    <a:pt x="1993561" y="472635"/>
                  </a:lnTo>
                  <a:lnTo>
                    <a:pt x="1998643" y="483424"/>
                  </a:lnTo>
                  <a:lnTo>
                    <a:pt x="2008170" y="504051"/>
                  </a:lnTo>
                  <a:lnTo>
                    <a:pt x="2017063" y="524677"/>
                  </a:lnTo>
                  <a:lnTo>
                    <a:pt x="2025003" y="544986"/>
                  </a:lnTo>
                  <a:lnTo>
                    <a:pt x="2031990" y="564661"/>
                  </a:lnTo>
                  <a:lnTo>
                    <a:pt x="2038342" y="584018"/>
                  </a:lnTo>
                  <a:lnTo>
                    <a:pt x="2044058" y="602106"/>
                  </a:lnTo>
                  <a:lnTo>
                    <a:pt x="2048505" y="619559"/>
                  </a:lnTo>
                  <a:lnTo>
                    <a:pt x="2052951" y="635426"/>
                  </a:lnTo>
                  <a:lnTo>
                    <a:pt x="2056762" y="650023"/>
                  </a:lnTo>
                  <a:lnTo>
                    <a:pt x="2059620" y="663668"/>
                  </a:lnTo>
                  <a:lnTo>
                    <a:pt x="2064067" y="685246"/>
                  </a:lnTo>
                  <a:lnTo>
                    <a:pt x="2066290" y="699209"/>
                  </a:lnTo>
                  <a:lnTo>
                    <a:pt x="2066925" y="703969"/>
                  </a:lnTo>
                  <a:lnTo>
                    <a:pt x="1845974" y="818319"/>
                  </a:lnTo>
                  <a:lnTo>
                    <a:pt x="1848495" y="821646"/>
                  </a:lnTo>
                  <a:lnTo>
                    <a:pt x="1858018" y="834339"/>
                  </a:lnTo>
                  <a:lnTo>
                    <a:pt x="1862462" y="841003"/>
                  </a:lnTo>
                  <a:lnTo>
                    <a:pt x="1867541" y="847667"/>
                  </a:lnTo>
                  <a:lnTo>
                    <a:pt x="1872303" y="854965"/>
                  </a:lnTo>
                  <a:lnTo>
                    <a:pt x="1877064" y="862264"/>
                  </a:lnTo>
                  <a:lnTo>
                    <a:pt x="1880873" y="870514"/>
                  </a:lnTo>
                  <a:lnTo>
                    <a:pt x="1885000" y="878447"/>
                  </a:lnTo>
                  <a:lnTo>
                    <a:pt x="1888174" y="886698"/>
                  </a:lnTo>
                  <a:lnTo>
                    <a:pt x="1891348" y="894948"/>
                  </a:lnTo>
                  <a:lnTo>
                    <a:pt x="1893888" y="904151"/>
                  </a:lnTo>
                  <a:lnTo>
                    <a:pt x="1895792" y="913036"/>
                  </a:lnTo>
                  <a:lnTo>
                    <a:pt x="1896427" y="917796"/>
                  </a:lnTo>
                  <a:lnTo>
                    <a:pt x="1896745" y="922556"/>
                  </a:lnTo>
                  <a:lnTo>
                    <a:pt x="1897062" y="927316"/>
                  </a:lnTo>
                  <a:lnTo>
                    <a:pt x="1897062" y="932076"/>
                  </a:lnTo>
                  <a:lnTo>
                    <a:pt x="1896745" y="937153"/>
                  </a:lnTo>
                  <a:lnTo>
                    <a:pt x="1896427" y="942230"/>
                  </a:lnTo>
                  <a:lnTo>
                    <a:pt x="1895475" y="946990"/>
                  </a:lnTo>
                  <a:lnTo>
                    <a:pt x="1894523" y="952067"/>
                  </a:lnTo>
                  <a:lnTo>
                    <a:pt x="1892935" y="958414"/>
                  </a:lnTo>
                  <a:lnTo>
                    <a:pt x="1891666" y="964443"/>
                  </a:lnTo>
                  <a:lnTo>
                    <a:pt x="1890079" y="969838"/>
                  </a:lnTo>
                  <a:lnTo>
                    <a:pt x="1887857" y="975232"/>
                  </a:lnTo>
                  <a:lnTo>
                    <a:pt x="1886269" y="980309"/>
                  </a:lnTo>
                  <a:lnTo>
                    <a:pt x="1884047" y="985069"/>
                  </a:lnTo>
                  <a:lnTo>
                    <a:pt x="1881825" y="989512"/>
                  </a:lnTo>
                  <a:lnTo>
                    <a:pt x="1879603" y="993955"/>
                  </a:lnTo>
                  <a:lnTo>
                    <a:pt x="1877381" y="997762"/>
                  </a:lnTo>
                  <a:lnTo>
                    <a:pt x="1874842" y="1001570"/>
                  </a:lnTo>
                  <a:lnTo>
                    <a:pt x="1872620" y="1004744"/>
                  </a:lnTo>
                  <a:lnTo>
                    <a:pt x="1870081" y="1008235"/>
                  </a:lnTo>
                  <a:lnTo>
                    <a:pt x="1867224" y="1011091"/>
                  </a:lnTo>
                  <a:lnTo>
                    <a:pt x="1864684" y="1013947"/>
                  </a:lnTo>
                  <a:lnTo>
                    <a:pt x="1858971" y="1019024"/>
                  </a:lnTo>
                  <a:lnTo>
                    <a:pt x="1852939" y="1022832"/>
                  </a:lnTo>
                  <a:lnTo>
                    <a:pt x="1847226" y="1026640"/>
                  </a:lnTo>
                  <a:lnTo>
                    <a:pt x="1841194" y="1029178"/>
                  </a:lnTo>
                  <a:lnTo>
                    <a:pt x="1834846" y="1031400"/>
                  </a:lnTo>
                  <a:lnTo>
                    <a:pt x="1828815" y="1032986"/>
                  </a:lnTo>
                  <a:lnTo>
                    <a:pt x="1822783" y="1033938"/>
                  </a:lnTo>
                  <a:lnTo>
                    <a:pt x="1817070" y="1034255"/>
                  </a:lnTo>
                  <a:lnTo>
                    <a:pt x="1811673" y="1034573"/>
                  </a:lnTo>
                  <a:lnTo>
                    <a:pt x="1806595" y="1034255"/>
                  </a:lnTo>
                  <a:lnTo>
                    <a:pt x="1801516" y="1033938"/>
                  </a:lnTo>
                  <a:lnTo>
                    <a:pt x="1796119" y="1033303"/>
                  </a:lnTo>
                  <a:lnTo>
                    <a:pt x="1791041" y="1032669"/>
                  </a:lnTo>
                  <a:lnTo>
                    <a:pt x="1781200" y="1030130"/>
                  </a:lnTo>
                  <a:lnTo>
                    <a:pt x="1770725" y="1027274"/>
                  </a:lnTo>
                  <a:lnTo>
                    <a:pt x="1773899" y="1034890"/>
                  </a:lnTo>
                  <a:lnTo>
                    <a:pt x="1776756" y="1042506"/>
                  </a:lnTo>
                  <a:lnTo>
                    <a:pt x="1778661" y="1050757"/>
                  </a:lnTo>
                  <a:lnTo>
                    <a:pt x="1780883" y="1058372"/>
                  </a:lnTo>
                  <a:lnTo>
                    <a:pt x="1781835" y="1066306"/>
                  </a:lnTo>
                  <a:lnTo>
                    <a:pt x="1782470" y="1074239"/>
                  </a:lnTo>
                  <a:lnTo>
                    <a:pt x="1782470" y="1081855"/>
                  </a:lnTo>
                  <a:lnTo>
                    <a:pt x="1781518" y="1090105"/>
                  </a:lnTo>
                  <a:lnTo>
                    <a:pt x="1780248" y="1096769"/>
                  </a:lnTo>
                  <a:lnTo>
                    <a:pt x="1779296" y="1099942"/>
                  </a:lnTo>
                  <a:lnTo>
                    <a:pt x="1777709" y="1103750"/>
                  </a:lnTo>
                  <a:lnTo>
                    <a:pt x="1776439" y="1107241"/>
                  </a:lnTo>
                  <a:lnTo>
                    <a:pt x="1774534" y="1111049"/>
                  </a:lnTo>
                  <a:lnTo>
                    <a:pt x="1772312" y="1115174"/>
                  </a:lnTo>
                  <a:lnTo>
                    <a:pt x="1770090" y="1118665"/>
                  </a:lnTo>
                  <a:lnTo>
                    <a:pt x="1767551" y="1122473"/>
                  </a:lnTo>
                  <a:lnTo>
                    <a:pt x="1764059" y="1125963"/>
                  </a:lnTo>
                  <a:lnTo>
                    <a:pt x="1760885" y="1129771"/>
                  </a:lnTo>
                  <a:lnTo>
                    <a:pt x="1756758" y="1133262"/>
                  </a:lnTo>
                  <a:lnTo>
                    <a:pt x="1752632" y="1137070"/>
                  </a:lnTo>
                  <a:lnTo>
                    <a:pt x="1747870" y="1140560"/>
                  </a:lnTo>
                  <a:lnTo>
                    <a:pt x="1742791" y="1143416"/>
                  </a:lnTo>
                  <a:lnTo>
                    <a:pt x="1737077" y="1146907"/>
                  </a:lnTo>
                  <a:lnTo>
                    <a:pt x="1729777" y="1150080"/>
                  </a:lnTo>
                  <a:lnTo>
                    <a:pt x="1722476" y="1152619"/>
                  </a:lnTo>
                  <a:lnTo>
                    <a:pt x="1714857" y="1155475"/>
                  </a:lnTo>
                  <a:lnTo>
                    <a:pt x="1707239" y="1157379"/>
                  </a:lnTo>
                  <a:lnTo>
                    <a:pt x="1699621" y="1158965"/>
                  </a:lnTo>
                  <a:lnTo>
                    <a:pt x="1691685" y="1160235"/>
                  </a:lnTo>
                  <a:lnTo>
                    <a:pt x="1683749" y="1160869"/>
                  </a:lnTo>
                  <a:lnTo>
                    <a:pt x="1676131" y="1161186"/>
                  </a:lnTo>
                  <a:lnTo>
                    <a:pt x="1667878" y="1160869"/>
                  </a:lnTo>
                  <a:lnTo>
                    <a:pt x="1659942" y="1160235"/>
                  </a:lnTo>
                  <a:lnTo>
                    <a:pt x="1652324" y="1158965"/>
                  </a:lnTo>
                  <a:lnTo>
                    <a:pt x="1644706" y="1157696"/>
                  </a:lnTo>
                  <a:lnTo>
                    <a:pt x="1646928" y="1163090"/>
                  </a:lnTo>
                  <a:lnTo>
                    <a:pt x="1648515" y="1168485"/>
                  </a:lnTo>
                  <a:lnTo>
                    <a:pt x="1650419" y="1173880"/>
                  </a:lnTo>
                  <a:lnTo>
                    <a:pt x="1651372" y="1179274"/>
                  </a:lnTo>
                  <a:lnTo>
                    <a:pt x="1652324" y="1184034"/>
                  </a:lnTo>
                  <a:lnTo>
                    <a:pt x="1652959" y="1189429"/>
                  </a:lnTo>
                  <a:lnTo>
                    <a:pt x="1653276" y="1194823"/>
                  </a:lnTo>
                  <a:lnTo>
                    <a:pt x="1653276" y="1199900"/>
                  </a:lnTo>
                  <a:lnTo>
                    <a:pt x="1652641" y="1204978"/>
                  </a:lnTo>
                  <a:lnTo>
                    <a:pt x="1651689" y="1209738"/>
                  </a:lnTo>
                  <a:lnTo>
                    <a:pt x="1650419" y="1214498"/>
                  </a:lnTo>
                  <a:lnTo>
                    <a:pt x="1648515" y="1219257"/>
                  </a:lnTo>
                  <a:lnTo>
                    <a:pt x="1646293" y="1223700"/>
                  </a:lnTo>
                  <a:lnTo>
                    <a:pt x="1643118" y="1228143"/>
                  </a:lnTo>
                  <a:lnTo>
                    <a:pt x="1639944" y="1232585"/>
                  </a:lnTo>
                  <a:lnTo>
                    <a:pt x="1635817" y="1236393"/>
                  </a:lnTo>
                  <a:lnTo>
                    <a:pt x="1632643" y="1239566"/>
                  </a:lnTo>
                  <a:lnTo>
                    <a:pt x="1628834" y="1242422"/>
                  </a:lnTo>
                  <a:lnTo>
                    <a:pt x="1625342" y="1245278"/>
                  </a:lnTo>
                  <a:lnTo>
                    <a:pt x="1621216" y="1247817"/>
                  </a:lnTo>
                  <a:lnTo>
                    <a:pt x="1617089" y="1250356"/>
                  </a:lnTo>
                  <a:lnTo>
                    <a:pt x="1613280" y="1252260"/>
                  </a:lnTo>
                  <a:lnTo>
                    <a:pt x="1609153" y="1254163"/>
                  </a:lnTo>
                  <a:lnTo>
                    <a:pt x="1604709" y="1255750"/>
                  </a:lnTo>
                  <a:lnTo>
                    <a:pt x="1600583" y="1257654"/>
                  </a:lnTo>
                  <a:lnTo>
                    <a:pt x="1596139" y="1258923"/>
                  </a:lnTo>
                  <a:lnTo>
                    <a:pt x="1591377" y="1259875"/>
                  </a:lnTo>
                  <a:lnTo>
                    <a:pt x="1587251" y="1260827"/>
                  </a:lnTo>
                  <a:lnTo>
                    <a:pt x="1582489" y="1261462"/>
                  </a:lnTo>
                  <a:lnTo>
                    <a:pt x="1577411" y="1261779"/>
                  </a:lnTo>
                  <a:lnTo>
                    <a:pt x="1572649" y="1262097"/>
                  </a:lnTo>
                  <a:lnTo>
                    <a:pt x="1567888" y="1262414"/>
                  </a:lnTo>
                  <a:lnTo>
                    <a:pt x="1558047" y="1261779"/>
                  </a:lnTo>
                  <a:lnTo>
                    <a:pt x="1548842" y="1260827"/>
                  </a:lnTo>
                  <a:lnTo>
                    <a:pt x="1539319" y="1259241"/>
                  </a:lnTo>
                  <a:lnTo>
                    <a:pt x="1530113" y="1257337"/>
                  </a:lnTo>
                  <a:lnTo>
                    <a:pt x="1520591" y="1254481"/>
                  </a:lnTo>
                  <a:lnTo>
                    <a:pt x="1512020" y="1251308"/>
                  </a:lnTo>
                  <a:lnTo>
                    <a:pt x="1503449" y="1247817"/>
                  </a:lnTo>
                  <a:lnTo>
                    <a:pt x="1494879" y="1244326"/>
                  </a:lnTo>
                  <a:lnTo>
                    <a:pt x="1495196" y="1249086"/>
                  </a:lnTo>
                  <a:lnTo>
                    <a:pt x="1495196" y="1253846"/>
                  </a:lnTo>
                  <a:lnTo>
                    <a:pt x="1495196" y="1258923"/>
                  </a:lnTo>
                  <a:lnTo>
                    <a:pt x="1494879" y="1264001"/>
                  </a:lnTo>
                  <a:lnTo>
                    <a:pt x="1494244" y="1268443"/>
                  </a:lnTo>
                  <a:lnTo>
                    <a:pt x="1493292" y="1273520"/>
                  </a:lnTo>
                  <a:lnTo>
                    <a:pt x="1492022" y="1278280"/>
                  </a:lnTo>
                  <a:lnTo>
                    <a:pt x="1490752" y="1283040"/>
                  </a:lnTo>
                  <a:lnTo>
                    <a:pt x="1487895" y="1289387"/>
                  </a:lnTo>
                  <a:lnTo>
                    <a:pt x="1484721" y="1295099"/>
                  </a:lnTo>
                  <a:lnTo>
                    <a:pt x="1480912" y="1300493"/>
                  </a:lnTo>
                  <a:lnTo>
                    <a:pt x="1477103" y="1305571"/>
                  </a:lnTo>
                  <a:lnTo>
                    <a:pt x="1472024" y="1310330"/>
                  </a:lnTo>
                  <a:lnTo>
                    <a:pt x="1466945" y="1314456"/>
                  </a:lnTo>
                  <a:lnTo>
                    <a:pt x="1460914" y="1317946"/>
                  </a:lnTo>
                  <a:lnTo>
                    <a:pt x="1454883" y="1321120"/>
                  </a:lnTo>
                  <a:lnTo>
                    <a:pt x="1449486" y="1323024"/>
                  </a:lnTo>
                  <a:lnTo>
                    <a:pt x="1443773" y="1324293"/>
                  </a:lnTo>
                  <a:lnTo>
                    <a:pt x="1438059" y="1325245"/>
                  </a:lnTo>
                  <a:lnTo>
                    <a:pt x="1432028" y="1325562"/>
                  </a:lnTo>
                  <a:lnTo>
                    <a:pt x="1425679" y="1325245"/>
                  </a:lnTo>
                  <a:lnTo>
                    <a:pt x="1418696" y="1324293"/>
                  </a:lnTo>
                  <a:lnTo>
                    <a:pt x="1411395" y="1323024"/>
                  </a:lnTo>
                  <a:lnTo>
                    <a:pt x="1404094" y="1321120"/>
                  </a:lnTo>
                  <a:lnTo>
                    <a:pt x="1396793" y="1318581"/>
                  </a:lnTo>
                  <a:lnTo>
                    <a:pt x="1389175" y="1315725"/>
                  </a:lnTo>
                  <a:lnTo>
                    <a:pt x="1381239" y="1312234"/>
                  </a:lnTo>
                  <a:lnTo>
                    <a:pt x="1372669" y="1308744"/>
                  </a:lnTo>
                  <a:lnTo>
                    <a:pt x="1364733" y="1304619"/>
                  </a:lnTo>
                  <a:lnTo>
                    <a:pt x="1356480" y="1299859"/>
                  </a:lnTo>
                  <a:lnTo>
                    <a:pt x="1347909" y="1295416"/>
                  </a:lnTo>
                  <a:lnTo>
                    <a:pt x="1339338" y="1290656"/>
                  </a:lnTo>
                  <a:lnTo>
                    <a:pt x="1322515" y="1279867"/>
                  </a:lnTo>
                  <a:lnTo>
                    <a:pt x="1313888" y="1274172"/>
                  </a:lnTo>
                  <a:lnTo>
                    <a:pt x="1313614" y="1274446"/>
                  </a:lnTo>
                  <a:lnTo>
                    <a:pt x="1311077" y="1277303"/>
                  </a:lnTo>
                  <a:lnTo>
                    <a:pt x="1307590" y="1280796"/>
                  </a:lnTo>
                  <a:lnTo>
                    <a:pt x="1303151" y="1284923"/>
                  </a:lnTo>
                  <a:lnTo>
                    <a:pt x="1297761" y="1289368"/>
                  </a:lnTo>
                  <a:lnTo>
                    <a:pt x="1291737" y="1293496"/>
                  </a:lnTo>
                  <a:lnTo>
                    <a:pt x="1285079" y="1297623"/>
                  </a:lnTo>
                  <a:lnTo>
                    <a:pt x="1280957" y="1299211"/>
                  </a:lnTo>
                  <a:lnTo>
                    <a:pt x="1277469" y="1301116"/>
                  </a:lnTo>
                  <a:lnTo>
                    <a:pt x="1273348" y="1302703"/>
                  </a:lnTo>
                  <a:lnTo>
                    <a:pt x="1268909" y="1303973"/>
                  </a:lnTo>
                  <a:lnTo>
                    <a:pt x="1264787" y="1305243"/>
                  </a:lnTo>
                  <a:lnTo>
                    <a:pt x="1260348" y="1305878"/>
                  </a:lnTo>
                  <a:lnTo>
                    <a:pt x="1255592" y="1306513"/>
                  </a:lnTo>
                  <a:lnTo>
                    <a:pt x="1251154" y="1306513"/>
                  </a:lnTo>
                  <a:lnTo>
                    <a:pt x="1246081" y="1306513"/>
                  </a:lnTo>
                  <a:lnTo>
                    <a:pt x="1241008" y="1306196"/>
                  </a:lnTo>
                  <a:lnTo>
                    <a:pt x="1235935" y="1305243"/>
                  </a:lnTo>
                  <a:lnTo>
                    <a:pt x="1230545" y="1303973"/>
                  </a:lnTo>
                  <a:lnTo>
                    <a:pt x="1225472" y="1302068"/>
                  </a:lnTo>
                  <a:lnTo>
                    <a:pt x="1220082" y="1299528"/>
                  </a:lnTo>
                  <a:lnTo>
                    <a:pt x="1214692" y="1296671"/>
                  </a:lnTo>
                  <a:lnTo>
                    <a:pt x="1208985" y="1293178"/>
                  </a:lnTo>
                  <a:lnTo>
                    <a:pt x="1201693" y="1287781"/>
                  </a:lnTo>
                  <a:lnTo>
                    <a:pt x="1195352" y="1283018"/>
                  </a:lnTo>
                  <a:lnTo>
                    <a:pt x="1189645" y="1277621"/>
                  </a:lnTo>
                  <a:lnTo>
                    <a:pt x="1184889" y="1272223"/>
                  </a:lnTo>
                  <a:lnTo>
                    <a:pt x="1180767" y="1266508"/>
                  </a:lnTo>
                  <a:lnTo>
                    <a:pt x="1177279" y="1261111"/>
                  </a:lnTo>
                  <a:lnTo>
                    <a:pt x="1174743" y="1255713"/>
                  </a:lnTo>
                  <a:lnTo>
                    <a:pt x="1172523" y="1250633"/>
                  </a:lnTo>
                  <a:lnTo>
                    <a:pt x="1171255" y="1245235"/>
                  </a:lnTo>
                  <a:lnTo>
                    <a:pt x="1170304" y="1239838"/>
                  </a:lnTo>
                  <a:lnTo>
                    <a:pt x="1169987" y="1234758"/>
                  </a:lnTo>
                  <a:lnTo>
                    <a:pt x="1169987" y="1229678"/>
                  </a:lnTo>
                  <a:lnTo>
                    <a:pt x="1170304" y="1224915"/>
                  </a:lnTo>
                  <a:lnTo>
                    <a:pt x="1170938" y="1219835"/>
                  </a:lnTo>
                  <a:lnTo>
                    <a:pt x="1172206" y="1215073"/>
                  </a:lnTo>
                  <a:lnTo>
                    <a:pt x="1173792" y="1210310"/>
                  </a:lnTo>
                  <a:lnTo>
                    <a:pt x="1175377" y="1206183"/>
                  </a:lnTo>
                  <a:lnTo>
                    <a:pt x="1177279" y="1201738"/>
                  </a:lnTo>
                  <a:lnTo>
                    <a:pt x="1179182" y="1197610"/>
                  </a:lnTo>
                  <a:lnTo>
                    <a:pt x="1181401" y="1193800"/>
                  </a:lnTo>
                  <a:lnTo>
                    <a:pt x="1185523" y="1186815"/>
                  </a:lnTo>
                  <a:lnTo>
                    <a:pt x="1188434" y="1183124"/>
                  </a:lnTo>
                  <a:lnTo>
                    <a:pt x="1179671" y="1178640"/>
                  </a:lnTo>
                  <a:lnTo>
                    <a:pt x="1146133" y="1161542"/>
                  </a:lnTo>
                  <a:lnTo>
                    <a:pt x="1139156" y="1169987"/>
                  </a:lnTo>
                  <a:lnTo>
                    <a:pt x="1130294" y="1180465"/>
                  </a:lnTo>
                  <a:lnTo>
                    <a:pt x="1122064" y="1189990"/>
                  </a:lnTo>
                  <a:lnTo>
                    <a:pt x="1113517" y="1198563"/>
                  </a:lnTo>
                  <a:lnTo>
                    <a:pt x="1105921" y="1206183"/>
                  </a:lnTo>
                  <a:lnTo>
                    <a:pt x="1098957" y="1212533"/>
                  </a:lnTo>
                  <a:lnTo>
                    <a:pt x="1092943" y="1217930"/>
                  </a:lnTo>
                  <a:lnTo>
                    <a:pt x="1087562" y="1221740"/>
                  </a:lnTo>
                  <a:lnTo>
                    <a:pt x="1068253" y="1234440"/>
                  </a:lnTo>
                  <a:lnTo>
                    <a:pt x="1058441" y="1240790"/>
                  </a:lnTo>
                  <a:lnTo>
                    <a:pt x="1048629" y="1246505"/>
                  </a:lnTo>
                  <a:lnTo>
                    <a:pt x="1038816" y="1251585"/>
                  </a:lnTo>
                  <a:lnTo>
                    <a:pt x="1033752" y="1253808"/>
                  </a:lnTo>
                  <a:lnTo>
                    <a:pt x="1028371" y="1256030"/>
                  </a:lnTo>
                  <a:lnTo>
                    <a:pt x="1023306" y="1257300"/>
                  </a:lnTo>
                  <a:lnTo>
                    <a:pt x="1018242" y="1258570"/>
                  </a:lnTo>
                  <a:lnTo>
                    <a:pt x="1013494" y="1259523"/>
                  </a:lnTo>
                  <a:lnTo>
                    <a:pt x="1008429" y="1260158"/>
                  </a:lnTo>
                  <a:lnTo>
                    <a:pt x="1003048" y="1260475"/>
                  </a:lnTo>
                  <a:lnTo>
                    <a:pt x="997984" y="1260158"/>
                  </a:lnTo>
                  <a:lnTo>
                    <a:pt x="992603" y="1259523"/>
                  </a:lnTo>
                  <a:lnTo>
                    <a:pt x="987855" y="1258253"/>
                  </a:lnTo>
                  <a:lnTo>
                    <a:pt x="982790" y="1256665"/>
                  </a:lnTo>
                  <a:lnTo>
                    <a:pt x="977409" y="1254443"/>
                  </a:lnTo>
                  <a:lnTo>
                    <a:pt x="972345" y="1251585"/>
                  </a:lnTo>
                  <a:lnTo>
                    <a:pt x="966964" y="1248093"/>
                  </a:lnTo>
                  <a:lnTo>
                    <a:pt x="961899" y="1244283"/>
                  </a:lnTo>
                  <a:lnTo>
                    <a:pt x="956835" y="1239520"/>
                  </a:lnTo>
                  <a:lnTo>
                    <a:pt x="951454" y="1234123"/>
                  </a:lnTo>
                  <a:lnTo>
                    <a:pt x="946389" y="1228090"/>
                  </a:lnTo>
                  <a:lnTo>
                    <a:pt x="941008" y="1221105"/>
                  </a:lnTo>
                  <a:lnTo>
                    <a:pt x="935943" y="1213485"/>
                  </a:lnTo>
                  <a:lnTo>
                    <a:pt x="930879" y="1205230"/>
                  </a:lnTo>
                  <a:lnTo>
                    <a:pt x="925498" y="1196023"/>
                  </a:lnTo>
                  <a:lnTo>
                    <a:pt x="923915" y="1192530"/>
                  </a:lnTo>
                  <a:lnTo>
                    <a:pt x="922333" y="1188720"/>
                  </a:lnTo>
                  <a:lnTo>
                    <a:pt x="921700" y="1184593"/>
                  </a:lnTo>
                  <a:lnTo>
                    <a:pt x="921067" y="1180783"/>
                  </a:lnTo>
                  <a:lnTo>
                    <a:pt x="920750" y="1176655"/>
                  </a:lnTo>
                  <a:lnTo>
                    <a:pt x="921067" y="1172845"/>
                  </a:lnTo>
                  <a:lnTo>
                    <a:pt x="921700" y="1168400"/>
                  </a:lnTo>
                  <a:lnTo>
                    <a:pt x="922333" y="1163955"/>
                  </a:lnTo>
                  <a:lnTo>
                    <a:pt x="923915" y="1159510"/>
                  </a:lnTo>
                  <a:lnTo>
                    <a:pt x="925181" y="1155065"/>
                  </a:lnTo>
                  <a:lnTo>
                    <a:pt x="926764" y="1150302"/>
                  </a:lnTo>
                  <a:lnTo>
                    <a:pt x="928980" y="1145540"/>
                  </a:lnTo>
                  <a:lnTo>
                    <a:pt x="931512" y="1140777"/>
                  </a:lnTo>
                  <a:lnTo>
                    <a:pt x="933728" y="1136015"/>
                  </a:lnTo>
                  <a:lnTo>
                    <a:pt x="939742" y="1126172"/>
                  </a:lnTo>
                  <a:lnTo>
                    <a:pt x="946389" y="1116330"/>
                  </a:lnTo>
                  <a:lnTo>
                    <a:pt x="953986" y="1106170"/>
                  </a:lnTo>
                  <a:lnTo>
                    <a:pt x="962532" y="1096010"/>
                  </a:lnTo>
                  <a:lnTo>
                    <a:pt x="971078" y="1085850"/>
                  </a:lnTo>
                  <a:lnTo>
                    <a:pt x="980258" y="1075690"/>
                  </a:lnTo>
                  <a:lnTo>
                    <a:pt x="981263" y="1074682"/>
                  </a:lnTo>
                  <a:lnTo>
                    <a:pt x="961294" y="1063855"/>
                  </a:lnTo>
                  <a:lnTo>
                    <a:pt x="958295" y="1066735"/>
                  </a:lnTo>
                  <a:lnTo>
                    <a:pt x="950387" y="1074331"/>
                  </a:lnTo>
                  <a:lnTo>
                    <a:pt x="942480" y="1081610"/>
                  </a:lnTo>
                  <a:lnTo>
                    <a:pt x="934256" y="1088889"/>
                  </a:lnTo>
                  <a:lnTo>
                    <a:pt x="926032" y="1095535"/>
                  </a:lnTo>
                  <a:lnTo>
                    <a:pt x="917808" y="1102181"/>
                  </a:lnTo>
                  <a:lnTo>
                    <a:pt x="909900" y="1108194"/>
                  </a:lnTo>
                  <a:lnTo>
                    <a:pt x="901360" y="1113890"/>
                  </a:lnTo>
                  <a:lnTo>
                    <a:pt x="893452" y="1119270"/>
                  </a:lnTo>
                  <a:lnTo>
                    <a:pt x="885545" y="1124334"/>
                  </a:lnTo>
                  <a:lnTo>
                    <a:pt x="877637" y="1128764"/>
                  </a:lnTo>
                  <a:lnTo>
                    <a:pt x="869413" y="1132562"/>
                  </a:lnTo>
                  <a:lnTo>
                    <a:pt x="861822" y="1136360"/>
                  </a:lnTo>
                  <a:lnTo>
                    <a:pt x="854546" y="1139208"/>
                  </a:lnTo>
                  <a:lnTo>
                    <a:pt x="847271" y="1141740"/>
                  </a:lnTo>
                  <a:lnTo>
                    <a:pt x="840313" y="1143322"/>
                  </a:lnTo>
                  <a:lnTo>
                    <a:pt x="833354" y="1144272"/>
                  </a:lnTo>
                  <a:lnTo>
                    <a:pt x="826712" y="1144588"/>
                  </a:lnTo>
                  <a:lnTo>
                    <a:pt x="820385" y="1144588"/>
                  </a:lnTo>
                  <a:lnTo>
                    <a:pt x="814059" y="1143955"/>
                  </a:lnTo>
                  <a:lnTo>
                    <a:pt x="808049" y="1143322"/>
                  </a:lnTo>
                  <a:lnTo>
                    <a:pt x="801723" y="1142056"/>
                  </a:lnTo>
                  <a:lnTo>
                    <a:pt x="795713" y="1140790"/>
                  </a:lnTo>
                  <a:lnTo>
                    <a:pt x="790020" y="1138575"/>
                  </a:lnTo>
                  <a:lnTo>
                    <a:pt x="784326" y="1136676"/>
                  </a:lnTo>
                  <a:lnTo>
                    <a:pt x="778633" y="1134461"/>
                  </a:lnTo>
                  <a:lnTo>
                    <a:pt x="773256" y="1131929"/>
                  </a:lnTo>
                  <a:lnTo>
                    <a:pt x="768511" y="1129081"/>
                  </a:lnTo>
                  <a:lnTo>
                    <a:pt x="763450" y="1125916"/>
                  </a:lnTo>
                  <a:lnTo>
                    <a:pt x="758706" y="1123068"/>
                  </a:lnTo>
                  <a:lnTo>
                    <a:pt x="753961" y="1119270"/>
                  </a:lnTo>
                  <a:lnTo>
                    <a:pt x="750165" y="1115789"/>
                  </a:lnTo>
                  <a:lnTo>
                    <a:pt x="746053" y="1111991"/>
                  </a:lnTo>
                  <a:lnTo>
                    <a:pt x="742890" y="1108194"/>
                  </a:lnTo>
                  <a:lnTo>
                    <a:pt x="739411" y="1103763"/>
                  </a:lnTo>
                  <a:lnTo>
                    <a:pt x="736564" y="1099332"/>
                  </a:lnTo>
                  <a:lnTo>
                    <a:pt x="734034" y="1095218"/>
                  </a:lnTo>
                  <a:lnTo>
                    <a:pt x="731820" y="1090471"/>
                  </a:lnTo>
                  <a:lnTo>
                    <a:pt x="730238" y="1085724"/>
                  </a:lnTo>
                  <a:lnTo>
                    <a:pt x="728657" y="1080660"/>
                  </a:lnTo>
                  <a:lnTo>
                    <a:pt x="727708" y="1076230"/>
                  </a:lnTo>
                  <a:lnTo>
                    <a:pt x="727391" y="1071166"/>
                  </a:lnTo>
                  <a:lnTo>
                    <a:pt x="727075" y="1065786"/>
                  </a:lnTo>
                  <a:lnTo>
                    <a:pt x="727708" y="1060722"/>
                  </a:lnTo>
                  <a:lnTo>
                    <a:pt x="728657" y="1055659"/>
                  </a:lnTo>
                  <a:lnTo>
                    <a:pt x="730238" y="1050595"/>
                  </a:lnTo>
                  <a:lnTo>
                    <a:pt x="732136" y="1045215"/>
                  </a:lnTo>
                  <a:lnTo>
                    <a:pt x="734666" y="1040152"/>
                  </a:lnTo>
                  <a:lnTo>
                    <a:pt x="737829" y="1034772"/>
                  </a:lnTo>
                  <a:lnTo>
                    <a:pt x="741309" y="1029392"/>
                  </a:lnTo>
                  <a:lnTo>
                    <a:pt x="758389" y="1006922"/>
                  </a:lnTo>
                  <a:lnTo>
                    <a:pt x="767562" y="994579"/>
                  </a:lnTo>
                  <a:lnTo>
                    <a:pt x="777368" y="981920"/>
                  </a:lnTo>
                  <a:lnTo>
                    <a:pt x="788122" y="968628"/>
                  </a:lnTo>
                  <a:lnTo>
                    <a:pt x="790242" y="966009"/>
                  </a:lnTo>
                  <a:lnTo>
                    <a:pt x="789233" y="965395"/>
                  </a:lnTo>
                  <a:lnTo>
                    <a:pt x="776219" y="957145"/>
                  </a:lnTo>
                  <a:lnTo>
                    <a:pt x="763839" y="949211"/>
                  </a:lnTo>
                  <a:lnTo>
                    <a:pt x="760189" y="946743"/>
                  </a:lnTo>
                  <a:lnTo>
                    <a:pt x="757399" y="948372"/>
                  </a:lnTo>
                  <a:lnTo>
                    <a:pt x="753277" y="949960"/>
                  </a:lnTo>
                  <a:lnTo>
                    <a:pt x="749473" y="951547"/>
                  </a:lnTo>
                  <a:lnTo>
                    <a:pt x="745351" y="952817"/>
                  </a:lnTo>
                  <a:lnTo>
                    <a:pt x="740912" y="954087"/>
                  </a:lnTo>
                  <a:lnTo>
                    <a:pt x="736473" y="955040"/>
                  </a:lnTo>
                  <a:lnTo>
                    <a:pt x="732035" y="955357"/>
                  </a:lnTo>
                  <a:lnTo>
                    <a:pt x="726962" y="955675"/>
                  </a:lnTo>
                  <a:lnTo>
                    <a:pt x="722206" y="955675"/>
                  </a:lnTo>
                  <a:lnTo>
                    <a:pt x="717450" y="955040"/>
                  </a:lnTo>
                  <a:lnTo>
                    <a:pt x="712377" y="954087"/>
                  </a:lnTo>
                  <a:lnTo>
                    <a:pt x="706987" y="952500"/>
                  </a:lnTo>
                  <a:lnTo>
                    <a:pt x="701597" y="950912"/>
                  </a:lnTo>
                  <a:lnTo>
                    <a:pt x="696207" y="948690"/>
                  </a:lnTo>
                  <a:lnTo>
                    <a:pt x="690817" y="945515"/>
                  </a:lnTo>
                  <a:lnTo>
                    <a:pt x="685427" y="942340"/>
                  </a:lnTo>
                  <a:lnTo>
                    <a:pt x="678135" y="936942"/>
                  </a:lnTo>
                  <a:lnTo>
                    <a:pt x="671477" y="931545"/>
                  </a:lnTo>
                  <a:lnTo>
                    <a:pt x="666087" y="926147"/>
                  </a:lnTo>
                  <a:lnTo>
                    <a:pt x="661014" y="920750"/>
                  </a:lnTo>
                  <a:lnTo>
                    <a:pt x="656892" y="915670"/>
                  </a:lnTo>
                  <a:lnTo>
                    <a:pt x="653721" y="910272"/>
                  </a:lnTo>
                  <a:lnTo>
                    <a:pt x="650868" y="904875"/>
                  </a:lnTo>
                  <a:lnTo>
                    <a:pt x="648966" y="899477"/>
                  </a:lnTo>
                  <a:lnTo>
                    <a:pt x="647380" y="894080"/>
                  </a:lnTo>
                  <a:lnTo>
                    <a:pt x="646746" y="889000"/>
                  </a:lnTo>
                  <a:lnTo>
                    <a:pt x="646112" y="883920"/>
                  </a:lnTo>
                  <a:lnTo>
                    <a:pt x="646112" y="878522"/>
                  </a:lnTo>
                  <a:lnTo>
                    <a:pt x="646746" y="873442"/>
                  </a:lnTo>
                  <a:lnTo>
                    <a:pt x="647380" y="868680"/>
                  </a:lnTo>
                  <a:lnTo>
                    <a:pt x="648039" y="865599"/>
                  </a:lnTo>
                  <a:lnTo>
                    <a:pt x="643850" y="862581"/>
                  </a:lnTo>
                  <a:lnTo>
                    <a:pt x="605442" y="834021"/>
                  </a:lnTo>
                  <a:lnTo>
                    <a:pt x="588300" y="821011"/>
                  </a:lnTo>
                  <a:lnTo>
                    <a:pt x="571794" y="808318"/>
                  </a:lnTo>
                  <a:lnTo>
                    <a:pt x="557192" y="796260"/>
                  </a:lnTo>
                  <a:lnTo>
                    <a:pt x="543225" y="784836"/>
                  </a:lnTo>
                  <a:lnTo>
                    <a:pt x="530846" y="774047"/>
                  </a:lnTo>
                  <a:lnTo>
                    <a:pt x="519736" y="763575"/>
                  </a:lnTo>
                  <a:lnTo>
                    <a:pt x="509578" y="753738"/>
                  </a:lnTo>
                  <a:lnTo>
                    <a:pt x="501325" y="744535"/>
                  </a:lnTo>
                  <a:lnTo>
                    <a:pt x="497516" y="739775"/>
                  </a:lnTo>
                  <a:lnTo>
                    <a:pt x="494341" y="735650"/>
                  </a:lnTo>
                  <a:lnTo>
                    <a:pt x="491484" y="731207"/>
                  </a:lnTo>
                  <a:lnTo>
                    <a:pt x="488627" y="727082"/>
                  </a:lnTo>
                  <a:lnTo>
                    <a:pt x="486405" y="723274"/>
                  </a:lnTo>
                  <a:lnTo>
                    <a:pt x="484183" y="719149"/>
                  </a:lnTo>
                  <a:lnTo>
                    <a:pt x="482596" y="715024"/>
                  </a:lnTo>
                  <a:lnTo>
                    <a:pt x="481327" y="711533"/>
                  </a:lnTo>
                  <a:lnTo>
                    <a:pt x="478152" y="699475"/>
                  </a:lnTo>
                  <a:lnTo>
                    <a:pt x="475613" y="687099"/>
                  </a:lnTo>
                  <a:lnTo>
                    <a:pt x="473391" y="675040"/>
                  </a:lnTo>
                  <a:lnTo>
                    <a:pt x="471169" y="662982"/>
                  </a:lnTo>
                  <a:lnTo>
                    <a:pt x="469899" y="650606"/>
                  </a:lnTo>
                  <a:lnTo>
                    <a:pt x="468947" y="638865"/>
                  </a:lnTo>
                  <a:lnTo>
                    <a:pt x="468312" y="626807"/>
                  </a:lnTo>
                  <a:lnTo>
                    <a:pt x="468312" y="614431"/>
                  </a:lnTo>
                  <a:lnTo>
                    <a:pt x="468629" y="602372"/>
                  </a:lnTo>
                  <a:lnTo>
                    <a:pt x="469264" y="589997"/>
                  </a:lnTo>
                  <a:lnTo>
                    <a:pt x="470217" y="577938"/>
                  </a:lnTo>
                  <a:lnTo>
                    <a:pt x="471804" y="565562"/>
                  </a:lnTo>
                  <a:lnTo>
                    <a:pt x="474026" y="553504"/>
                  </a:lnTo>
                  <a:lnTo>
                    <a:pt x="476248" y="541446"/>
                  </a:lnTo>
                  <a:lnTo>
                    <a:pt x="479422" y="529704"/>
                  </a:lnTo>
                  <a:lnTo>
                    <a:pt x="482596" y="517329"/>
                  </a:lnTo>
                  <a:lnTo>
                    <a:pt x="486405" y="505270"/>
                  </a:lnTo>
                  <a:lnTo>
                    <a:pt x="490215" y="493212"/>
                  </a:lnTo>
                  <a:lnTo>
                    <a:pt x="494976" y="481153"/>
                  </a:lnTo>
                  <a:lnTo>
                    <a:pt x="500055" y="469412"/>
                  </a:lnTo>
                  <a:lnTo>
                    <a:pt x="505451" y="457354"/>
                  </a:lnTo>
                  <a:lnTo>
                    <a:pt x="511482" y="445613"/>
                  </a:lnTo>
                  <a:lnTo>
                    <a:pt x="517831" y="433871"/>
                  </a:lnTo>
                  <a:lnTo>
                    <a:pt x="524497" y="421813"/>
                  </a:lnTo>
                  <a:lnTo>
                    <a:pt x="531480" y="410072"/>
                  </a:lnTo>
                  <a:lnTo>
                    <a:pt x="539099" y="398331"/>
                  </a:lnTo>
                  <a:lnTo>
                    <a:pt x="547035" y="386590"/>
                  </a:lnTo>
                  <a:lnTo>
                    <a:pt x="555288" y="375166"/>
                  </a:lnTo>
                  <a:lnTo>
                    <a:pt x="564176" y="363742"/>
                  </a:lnTo>
                  <a:lnTo>
                    <a:pt x="573064" y="352001"/>
                  </a:lnTo>
                  <a:lnTo>
                    <a:pt x="582904" y="340577"/>
                  </a:lnTo>
                  <a:lnTo>
                    <a:pt x="592744" y="329153"/>
                  </a:lnTo>
                  <a:lnTo>
                    <a:pt x="608298" y="312970"/>
                  </a:lnTo>
                  <a:lnTo>
                    <a:pt x="623535" y="297738"/>
                  </a:lnTo>
                  <a:lnTo>
                    <a:pt x="638454" y="282824"/>
                  </a:lnTo>
                  <a:lnTo>
                    <a:pt x="653691" y="269496"/>
                  </a:lnTo>
                  <a:lnTo>
                    <a:pt x="668293" y="256803"/>
                  </a:lnTo>
                  <a:lnTo>
                    <a:pt x="682577" y="245062"/>
                  </a:lnTo>
                  <a:lnTo>
                    <a:pt x="695909" y="234590"/>
                  </a:lnTo>
                  <a:lnTo>
                    <a:pt x="708924" y="224753"/>
                  </a:lnTo>
                  <a:lnTo>
                    <a:pt x="720668" y="216502"/>
                  </a:lnTo>
                  <a:lnTo>
                    <a:pt x="731778" y="208886"/>
                  </a:lnTo>
                  <a:lnTo>
                    <a:pt x="749872" y="196828"/>
                  </a:lnTo>
                  <a:lnTo>
                    <a:pt x="762252" y="189212"/>
                  </a:lnTo>
                  <a:lnTo>
                    <a:pt x="767013" y="186039"/>
                  </a:lnTo>
                  <a:lnTo>
                    <a:pt x="769870" y="184769"/>
                  </a:lnTo>
                  <a:lnTo>
                    <a:pt x="772727" y="183817"/>
                  </a:lnTo>
                  <a:lnTo>
                    <a:pt x="775584" y="183183"/>
                  </a:lnTo>
                  <a:lnTo>
                    <a:pt x="778441" y="182865"/>
                  </a:lnTo>
                  <a:lnTo>
                    <a:pt x="1214906" y="157162"/>
                  </a:lnTo>
                  <a:close/>
                  <a:moveTo>
                    <a:pt x="2261552" y="58737"/>
                  </a:moveTo>
                  <a:lnTo>
                    <a:pt x="2505075" y="597852"/>
                  </a:lnTo>
                  <a:lnTo>
                    <a:pt x="2166937" y="725487"/>
                  </a:lnTo>
                  <a:lnTo>
                    <a:pt x="2163762" y="705484"/>
                  </a:lnTo>
                  <a:lnTo>
                    <a:pt x="2160587" y="685799"/>
                  </a:lnTo>
                  <a:lnTo>
                    <a:pt x="2157095" y="666749"/>
                  </a:lnTo>
                  <a:lnTo>
                    <a:pt x="2153602" y="647699"/>
                  </a:lnTo>
                  <a:lnTo>
                    <a:pt x="2149475" y="629284"/>
                  </a:lnTo>
                  <a:lnTo>
                    <a:pt x="2145030" y="611504"/>
                  </a:lnTo>
                  <a:lnTo>
                    <a:pt x="2140902" y="594359"/>
                  </a:lnTo>
                  <a:lnTo>
                    <a:pt x="2136140" y="577214"/>
                  </a:lnTo>
                  <a:lnTo>
                    <a:pt x="2131060" y="560387"/>
                  </a:lnTo>
                  <a:lnTo>
                    <a:pt x="2126297" y="544512"/>
                  </a:lnTo>
                  <a:lnTo>
                    <a:pt x="2121217" y="528954"/>
                  </a:lnTo>
                  <a:lnTo>
                    <a:pt x="2115820" y="513397"/>
                  </a:lnTo>
                  <a:lnTo>
                    <a:pt x="2110105" y="498792"/>
                  </a:lnTo>
                  <a:lnTo>
                    <a:pt x="2104707" y="484187"/>
                  </a:lnTo>
                  <a:lnTo>
                    <a:pt x="2098675" y="469899"/>
                  </a:lnTo>
                  <a:lnTo>
                    <a:pt x="2092960" y="456564"/>
                  </a:lnTo>
                  <a:lnTo>
                    <a:pt x="2086927" y="443229"/>
                  </a:lnTo>
                  <a:lnTo>
                    <a:pt x="2080577" y="430212"/>
                  </a:lnTo>
                  <a:lnTo>
                    <a:pt x="2074862" y="417829"/>
                  </a:lnTo>
                  <a:lnTo>
                    <a:pt x="2068512" y="405764"/>
                  </a:lnTo>
                  <a:lnTo>
                    <a:pt x="2062162" y="394334"/>
                  </a:lnTo>
                  <a:lnTo>
                    <a:pt x="2055812" y="382904"/>
                  </a:lnTo>
                  <a:lnTo>
                    <a:pt x="2049145" y="371792"/>
                  </a:lnTo>
                  <a:lnTo>
                    <a:pt x="2042795" y="361314"/>
                  </a:lnTo>
                  <a:lnTo>
                    <a:pt x="2036127" y="350837"/>
                  </a:lnTo>
                  <a:lnTo>
                    <a:pt x="2029142" y="340994"/>
                  </a:lnTo>
                  <a:lnTo>
                    <a:pt x="2022792" y="331469"/>
                  </a:lnTo>
                  <a:lnTo>
                    <a:pt x="2016125" y="321944"/>
                  </a:lnTo>
                  <a:lnTo>
                    <a:pt x="2002790" y="304799"/>
                  </a:lnTo>
                  <a:lnTo>
                    <a:pt x="1989772" y="288607"/>
                  </a:lnTo>
                  <a:lnTo>
                    <a:pt x="1977072" y="273684"/>
                  </a:lnTo>
                  <a:lnTo>
                    <a:pt x="1964372" y="260349"/>
                  </a:lnTo>
                  <a:lnTo>
                    <a:pt x="1951990" y="247967"/>
                  </a:lnTo>
                  <a:lnTo>
                    <a:pt x="1940242" y="236537"/>
                  </a:lnTo>
                  <a:lnTo>
                    <a:pt x="1928812" y="226377"/>
                  </a:lnTo>
                  <a:lnTo>
                    <a:pt x="1918017" y="217169"/>
                  </a:lnTo>
                  <a:lnTo>
                    <a:pt x="1907857" y="209232"/>
                  </a:lnTo>
                  <a:lnTo>
                    <a:pt x="1898332" y="202247"/>
                  </a:lnTo>
                  <a:lnTo>
                    <a:pt x="1889760" y="196214"/>
                  </a:lnTo>
                  <a:lnTo>
                    <a:pt x="1882140" y="191134"/>
                  </a:lnTo>
                  <a:lnTo>
                    <a:pt x="1875472" y="187007"/>
                  </a:lnTo>
                  <a:lnTo>
                    <a:pt x="1869757" y="183514"/>
                  </a:lnTo>
                  <a:lnTo>
                    <a:pt x="1861502" y="179387"/>
                  </a:lnTo>
                  <a:lnTo>
                    <a:pt x="1858962" y="177799"/>
                  </a:lnTo>
                  <a:lnTo>
                    <a:pt x="2261552" y="58737"/>
                  </a:lnTo>
                  <a:close/>
                  <a:moveTo>
                    <a:pt x="371173" y="0"/>
                  </a:moveTo>
                  <a:lnTo>
                    <a:pt x="708025" y="151447"/>
                  </a:lnTo>
                  <a:lnTo>
                    <a:pt x="701351" y="153352"/>
                  </a:lnTo>
                  <a:lnTo>
                    <a:pt x="693089" y="155892"/>
                  </a:lnTo>
                  <a:lnTo>
                    <a:pt x="682284" y="159702"/>
                  </a:lnTo>
                  <a:lnTo>
                    <a:pt x="668937" y="165100"/>
                  </a:lnTo>
                  <a:lnTo>
                    <a:pt x="653366" y="172085"/>
                  </a:lnTo>
                  <a:lnTo>
                    <a:pt x="644468" y="176212"/>
                  </a:lnTo>
                  <a:lnTo>
                    <a:pt x="635570" y="180657"/>
                  </a:lnTo>
                  <a:lnTo>
                    <a:pt x="626354" y="186055"/>
                  </a:lnTo>
                  <a:lnTo>
                    <a:pt x="616185" y="191770"/>
                  </a:lnTo>
                  <a:lnTo>
                    <a:pt x="606016" y="198120"/>
                  </a:lnTo>
                  <a:lnTo>
                    <a:pt x="595529" y="204787"/>
                  </a:lnTo>
                  <a:lnTo>
                    <a:pt x="584724" y="212090"/>
                  </a:lnTo>
                  <a:lnTo>
                    <a:pt x="573602" y="220345"/>
                  </a:lnTo>
                  <a:lnTo>
                    <a:pt x="562479" y="228917"/>
                  </a:lnTo>
                  <a:lnTo>
                    <a:pt x="550721" y="237807"/>
                  </a:lnTo>
                  <a:lnTo>
                    <a:pt x="538963" y="247967"/>
                  </a:lnTo>
                  <a:lnTo>
                    <a:pt x="527205" y="258445"/>
                  </a:lnTo>
                  <a:lnTo>
                    <a:pt x="515129" y="269875"/>
                  </a:lnTo>
                  <a:lnTo>
                    <a:pt x="503054" y="281940"/>
                  </a:lnTo>
                  <a:lnTo>
                    <a:pt x="491296" y="294640"/>
                  </a:lnTo>
                  <a:lnTo>
                    <a:pt x="479220" y="308292"/>
                  </a:lnTo>
                  <a:lnTo>
                    <a:pt x="467462" y="322580"/>
                  </a:lnTo>
                  <a:lnTo>
                    <a:pt x="455386" y="337820"/>
                  </a:lnTo>
                  <a:lnTo>
                    <a:pt x="443628" y="353695"/>
                  </a:lnTo>
                  <a:lnTo>
                    <a:pt x="431870" y="370840"/>
                  </a:lnTo>
                  <a:lnTo>
                    <a:pt x="427421" y="378142"/>
                  </a:lnTo>
                  <a:lnTo>
                    <a:pt x="422654" y="385445"/>
                  </a:lnTo>
                  <a:lnTo>
                    <a:pt x="418205" y="392747"/>
                  </a:lnTo>
                  <a:lnTo>
                    <a:pt x="414392" y="400050"/>
                  </a:lnTo>
                  <a:lnTo>
                    <a:pt x="406447" y="415290"/>
                  </a:lnTo>
                  <a:lnTo>
                    <a:pt x="399774" y="430530"/>
                  </a:lnTo>
                  <a:lnTo>
                    <a:pt x="393418" y="446087"/>
                  </a:lnTo>
                  <a:lnTo>
                    <a:pt x="388015" y="461327"/>
                  </a:lnTo>
                  <a:lnTo>
                    <a:pt x="383249" y="476567"/>
                  </a:lnTo>
                  <a:lnTo>
                    <a:pt x="378800" y="492125"/>
                  </a:lnTo>
                  <a:lnTo>
                    <a:pt x="375304" y="507365"/>
                  </a:lnTo>
                  <a:lnTo>
                    <a:pt x="371808" y="522287"/>
                  </a:lnTo>
                  <a:lnTo>
                    <a:pt x="369266" y="537527"/>
                  </a:lnTo>
                  <a:lnTo>
                    <a:pt x="366724" y="552132"/>
                  </a:lnTo>
                  <a:lnTo>
                    <a:pt x="365135" y="566737"/>
                  </a:lnTo>
                  <a:lnTo>
                    <a:pt x="363864" y="581025"/>
                  </a:lnTo>
                  <a:lnTo>
                    <a:pt x="362910" y="594995"/>
                  </a:lnTo>
                  <a:lnTo>
                    <a:pt x="362275" y="608330"/>
                  </a:lnTo>
                  <a:lnTo>
                    <a:pt x="361322" y="621347"/>
                  </a:lnTo>
                  <a:lnTo>
                    <a:pt x="361322" y="633730"/>
                  </a:lnTo>
                  <a:lnTo>
                    <a:pt x="361322" y="645795"/>
                  </a:lnTo>
                  <a:lnTo>
                    <a:pt x="361957" y="656907"/>
                  </a:lnTo>
                  <a:lnTo>
                    <a:pt x="363228" y="678180"/>
                  </a:lnTo>
                  <a:lnTo>
                    <a:pt x="364499" y="695642"/>
                  </a:lnTo>
                  <a:lnTo>
                    <a:pt x="366088" y="710247"/>
                  </a:lnTo>
                  <a:lnTo>
                    <a:pt x="367359" y="721042"/>
                  </a:lnTo>
                  <a:lnTo>
                    <a:pt x="369266" y="730250"/>
                  </a:lnTo>
                  <a:lnTo>
                    <a:pt x="0" y="553720"/>
                  </a:lnTo>
                  <a:lnTo>
                    <a:pt x="37117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矩形 10"/>
            <p:cNvSpPr/>
            <p:nvPr/>
          </p:nvSpPr>
          <p:spPr>
            <a:xfrm>
              <a:off x="11949" y="5400"/>
              <a:ext cx="964" cy="105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5</a:t>
              </a: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69" name="矩形 10"/>
            <p:cNvSpPr>
              <a:spLocks noChangeAspect="1"/>
            </p:cNvSpPr>
            <p:nvPr/>
          </p:nvSpPr>
          <p:spPr>
            <a:xfrm>
              <a:off x="14890" y="5701"/>
              <a:ext cx="1652" cy="1799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52400" dist="508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71" name="TextBox 49"/>
            <p:cNvSpPr txBox="1"/>
            <p:nvPr/>
          </p:nvSpPr>
          <p:spPr>
            <a:xfrm>
              <a:off x="15423" y="8006"/>
              <a:ext cx="1830" cy="70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R="0" algn="ctr" defTabSz="914400" fontAlgn="auto">
                <a:buClrTx/>
                <a:buSzTx/>
                <a:defRPr/>
              </a:pPr>
              <a:r>
                <a:rPr kumimoji="0" lang="zh-CN" altLang="en-US" sz="1600" b="1" kern="1200" cap="none" spc="0" normalizeH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rPr>
                <a:t>工具技巧</a:t>
              </a:r>
              <a:endParaRPr kumimoji="0" lang="zh-CN" altLang="en-US" sz="1600" b="1" kern="1200" cap="none" spc="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矩形 10"/>
            <p:cNvSpPr>
              <a:spLocks noChangeAspect="1"/>
            </p:cNvSpPr>
            <p:nvPr/>
          </p:nvSpPr>
          <p:spPr>
            <a:xfrm>
              <a:off x="15304" y="556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矩形 10"/>
            <p:cNvSpPr/>
            <p:nvPr/>
          </p:nvSpPr>
          <p:spPr>
            <a:xfrm>
              <a:off x="14769" y="6451"/>
              <a:ext cx="964" cy="1051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</a:t>
              </a:r>
              <a:endParaRPr kumimoji="0" 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2050" name="手势"/>
            <p:cNvSpPr/>
            <p:nvPr/>
          </p:nvSpPr>
          <p:spPr bwMode="auto">
            <a:xfrm>
              <a:off x="13040" y="6082"/>
              <a:ext cx="793" cy="1019"/>
            </a:xfrm>
            <a:custGeom>
              <a:avLst/>
              <a:gdLst>
                <a:gd name="T0" fmla="*/ 2166826 w 3073399"/>
                <a:gd name="T1" fmla="*/ 1987218 h 3009901"/>
                <a:gd name="T2" fmla="*/ 2210027 w 3073399"/>
                <a:gd name="T3" fmla="*/ 2130672 h 3009901"/>
                <a:gd name="T4" fmla="*/ 2105838 w 3073399"/>
                <a:gd name="T5" fmla="*/ 2235088 h 3009901"/>
                <a:gd name="T6" fmla="*/ 2217333 w 3073399"/>
                <a:gd name="T7" fmla="*/ 2248101 h 3009901"/>
                <a:gd name="T8" fmla="*/ 3043858 w 3073399"/>
                <a:gd name="T9" fmla="*/ 2189069 h 3009901"/>
                <a:gd name="T10" fmla="*/ 3067364 w 3073399"/>
                <a:gd name="T11" fmla="*/ 2325540 h 3009901"/>
                <a:gd name="T12" fmla="*/ 2986681 w 3073399"/>
                <a:gd name="T13" fmla="*/ 2419166 h 3009901"/>
                <a:gd name="T14" fmla="*/ 1073158 w 3073399"/>
                <a:gd name="T15" fmla="*/ 2720355 h 3009901"/>
                <a:gd name="T16" fmla="*/ 622407 w 3073399"/>
                <a:gd name="T17" fmla="*/ 1982922 h 3009901"/>
                <a:gd name="T18" fmla="*/ 593524 w 3073399"/>
                <a:gd name="T19" fmla="*/ 2101163 h 3009901"/>
                <a:gd name="T20" fmla="*/ 682077 w 3073399"/>
                <a:gd name="T21" fmla="*/ 2181579 h 3009901"/>
                <a:gd name="T22" fmla="*/ 796338 w 3073399"/>
                <a:gd name="T23" fmla="*/ 2140894 h 3009901"/>
                <a:gd name="T24" fmla="*/ 814112 w 3073399"/>
                <a:gd name="T25" fmla="*/ 2020111 h 3009901"/>
                <a:gd name="T26" fmla="*/ 717625 w 3073399"/>
                <a:gd name="T27" fmla="*/ 1948912 h 3009901"/>
                <a:gd name="T28" fmla="*/ 1746106 w 3073399"/>
                <a:gd name="T29" fmla="*/ 1195455 h 3009901"/>
                <a:gd name="T30" fmla="*/ 1690575 w 3073399"/>
                <a:gd name="T31" fmla="*/ 1270442 h 3009901"/>
                <a:gd name="T32" fmla="*/ 1789578 w 3073399"/>
                <a:gd name="T33" fmla="*/ 1411202 h 3009901"/>
                <a:gd name="T34" fmla="*/ 1748644 w 3073399"/>
                <a:gd name="T35" fmla="*/ 1427725 h 3009901"/>
                <a:gd name="T36" fmla="*/ 1655353 w 3073399"/>
                <a:gd name="T37" fmla="*/ 1411838 h 3009901"/>
                <a:gd name="T38" fmla="*/ 1855264 w 3073399"/>
                <a:gd name="T39" fmla="*/ 1493815 h 3009901"/>
                <a:gd name="T40" fmla="*/ 1893342 w 3073399"/>
                <a:gd name="T41" fmla="*/ 1417875 h 3009901"/>
                <a:gd name="T42" fmla="*/ 1804492 w 3073399"/>
                <a:gd name="T43" fmla="*/ 1289824 h 3009901"/>
                <a:gd name="T44" fmla="*/ 1850821 w 3073399"/>
                <a:gd name="T45" fmla="*/ 1265040 h 3009901"/>
                <a:gd name="T46" fmla="*/ 1937132 w 3073399"/>
                <a:gd name="T47" fmla="*/ 1279021 h 3009901"/>
                <a:gd name="T48" fmla="*/ 1996153 w 3073399"/>
                <a:gd name="T49" fmla="*/ 1165905 h 3009901"/>
                <a:gd name="T50" fmla="*/ 2009481 w 3073399"/>
                <a:gd name="T51" fmla="*/ 1399128 h 3009901"/>
                <a:gd name="T52" fmla="*/ 1870178 w 3073399"/>
                <a:gd name="T53" fmla="*/ 1586279 h 3009901"/>
                <a:gd name="T54" fmla="*/ 2244614 w 3073399"/>
                <a:gd name="T55" fmla="*/ 1785503 h 3009901"/>
                <a:gd name="T56" fmla="*/ 2319819 w 3073399"/>
                <a:gd name="T57" fmla="*/ 1729263 h 3009901"/>
                <a:gd name="T58" fmla="*/ 2426438 w 3073399"/>
                <a:gd name="T59" fmla="*/ 1356550 h 3009901"/>
                <a:gd name="T60" fmla="*/ 2403591 w 3073399"/>
                <a:gd name="T61" fmla="*/ 1267900 h 3009901"/>
                <a:gd name="T62" fmla="*/ 1379920 w 3073399"/>
                <a:gd name="T63" fmla="*/ 892963 h 3009901"/>
                <a:gd name="T64" fmla="*/ 1113054 w 3073399"/>
                <a:gd name="T65" fmla="*/ 1215790 h 3009901"/>
                <a:gd name="T66" fmla="*/ 1167633 w 3073399"/>
                <a:gd name="T67" fmla="*/ 1294273 h 3009901"/>
                <a:gd name="T68" fmla="*/ 1620448 w 3073399"/>
                <a:gd name="T69" fmla="*/ 1557682 h 3009901"/>
                <a:gd name="T70" fmla="*/ 1567138 w 3073399"/>
                <a:gd name="T71" fmla="*/ 1336533 h 3009901"/>
                <a:gd name="T72" fmla="*/ 1690258 w 3073399"/>
                <a:gd name="T73" fmla="*/ 1125551 h 3009901"/>
                <a:gd name="T74" fmla="*/ 1630284 w 3073399"/>
                <a:gd name="T75" fmla="*/ 966044 h 3009901"/>
                <a:gd name="T76" fmla="*/ 1977749 w 3073399"/>
                <a:gd name="T77" fmla="*/ 1016565 h 3009901"/>
                <a:gd name="T78" fmla="*/ 2126889 w 3073399"/>
                <a:gd name="T79" fmla="*/ 1849370 h 3009901"/>
                <a:gd name="T80" fmla="*/ 1114324 w 3073399"/>
                <a:gd name="T81" fmla="*/ 1422959 h 3009901"/>
                <a:gd name="T82" fmla="*/ 2261492 w 3073399"/>
                <a:gd name="T83" fmla="*/ 424657 h 3009901"/>
                <a:gd name="T84" fmla="*/ 2387119 w 3073399"/>
                <a:gd name="T85" fmla="*/ 478017 h 3009901"/>
                <a:gd name="T86" fmla="*/ 2378236 w 3073399"/>
                <a:gd name="T87" fmla="*/ 506603 h 3009901"/>
                <a:gd name="T88" fmla="*/ 2367450 w 3073399"/>
                <a:gd name="T89" fmla="*/ 546940 h 3009901"/>
                <a:gd name="T90" fmla="*/ 2465477 w 3073399"/>
                <a:gd name="T91" fmla="*/ 453243 h 3009901"/>
                <a:gd name="T92" fmla="*/ 2342705 w 3073399"/>
                <a:gd name="T93" fmla="*/ 411635 h 3009901"/>
                <a:gd name="T94" fmla="*/ 2369671 w 3073399"/>
                <a:gd name="T95" fmla="*/ 410999 h 3009901"/>
                <a:gd name="T96" fmla="*/ 2357616 w 3073399"/>
                <a:gd name="T97" fmla="*/ 340488 h 3009901"/>
                <a:gd name="T98" fmla="*/ 1928390 w 3073399"/>
                <a:gd name="T99" fmla="*/ 431009 h 3009901"/>
                <a:gd name="T100" fmla="*/ 2026417 w 3073399"/>
                <a:gd name="T101" fmla="*/ 723854 h 3009901"/>
                <a:gd name="T102" fmla="*/ 2325892 w 3073399"/>
                <a:gd name="T103" fmla="*/ 621581 h 3009901"/>
                <a:gd name="T104" fmla="*/ 2220251 w 3073399"/>
                <a:gd name="T105" fmla="*/ 500886 h 3009901"/>
                <a:gd name="T106" fmla="*/ 2218982 w 3073399"/>
                <a:gd name="T107" fmla="*/ 333500 h 3009901"/>
                <a:gd name="T108" fmla="*/ 2343340 w 3073399"/>
                <a:gd name="T109" fmla="*/ 248696 h 3009901"/>
                <a:gd name="T110" fmla="*/ 2472774 w 3073399"/>
                <a:gd name="T111" fmla="*/ 328101 h 3009901"/>
                <a:gd name="T112" fmla="*/ 2524801 w 3073399"/>
                <a:gd name="T113" fmla="*/ 488181 h 3009901"/>
                <a:gd name="T114" fmla="*/ 2639008 w 3073399"/>
                <a:gd name="T115" fmla="*/ 537094 h 3009901"/>
                <a:gd name="T116" fmla="*/ 2841724 w 3073399"/>
                <a:gd name="T117" fmla="*/ 369391 h 3009901"/>
                <a:gd name="T118" fmla="*/ 2931186 w 3073399"/>
                <a:gd name="T119" fmla="*/ 467218 h 3009901"/>
                <a:gd name="T120" fmla="*/ 2221520 w 3073399"/>
                <a:gd name="T121" fmla="*/ 758157 h 3009901"/>
                <a:gd name="T122" fmla="*/ 2156168 w 3073399"/>
                <a:gd name="T123" fmla="*/ 242661 h 3009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73399" h="3009901">
                  <a:moveTo>
                    <a:pt x="1055687" y="1949450"/>
                  </a:moveTo>
                  <a:lnTo>
                    <a:pt x="1078240" y="1949450"/>
                  </a:lnTo>
                  <a:lnTo>
                    <a:pt x="1078927" y="1949450"/>
                  </a:lnTo>
                  <a:lnTo>
                    <a:pt x="1086499" y="1949450"/>
                  </a:lnTo>
                  <a:lnTo>
                    <a:pt x="1351101" y="1949450"/>
                  </a:lnTo>
                  <a:lnTo>
                    <a:pt x="1804388" y="1949450"/>
                  </a:lnTo>
                  <a:lnTo>
                    <a:pt x="2069625" y="1949450"/>
                  </a:lnTo>
                  <a:lnTo>
                    <a:pt x="2076931" y="1949450"/>
                  </a:lnTo>
                  <a:lnTo>
                    <a:pt x="2084237" y="1950085"/>
                  </a:lnTo>
                  <a:lnTo>
                    <a:pt x="2091543" y="1951355"/>
                  </a:lnTo>
                  <a:lnTo>
                    <a:pt x="2098532" y="1952307"/>
                  </a:lnTo>
                  <a:lnTo>
                    <a:pt x="2105838" y="1953894"/>
                  </a:lnTo>
                  <a:lnTo>
                    <a:pt x="2112508" y="1956115"/>
                  </a:lnTo>
                  <a:lnTo>
                    <a:pt x="2119496" y="1958337"/>
                  </a:lnTo>
                  <a:lnTo>
                    <a:pt x="2126167" y="1960876"/>
                  </a:lnTo>
                  <a:lnTo>
                    <a:pt x="2132202" y="1963732"/>
                  </a:lnTo>
                  <a:lnTo>
                    <a:pt x="2138555" y="1966906"/>
                  </a:lnTo>
                  <a:lnTo>
                    <a:pt x="2144591" y="1970397"/>
                  </a:lnTo>
                  <a:lnTo>
                    <a:pt x="2150626" y="1974206"/>
                  </a:lnTo>
                  <a:lnTo>
                    <a:pt x="2156344" y="1978331"/>
                  </a:lnTo>
                  <a:lnTo>
                    <a:pt x="2161744" y="1982775"/>
                  </a:lnTo>
                  <a:lnTo>
                    <a:pt x="2166826" y="1987218"/>
                  </a:lnTo>
                  <a:lnTo>
                    <a:pt x="2172226" y="1991979"/>
                  </a:lnTo>
                  <a:lnTo>
                    <a:pt x="2176991" y="1997057"/>
                  </a:lnTo>
                  <a:lnTo>
                    <a:pt x="2181438" y="2002135"/>
                  </a:lnTo>
                  <a:lnTo>
                    <a:pt x="2185568" y="2007847"/>
                  </a:lnTo>
                  <a:lnTo>
                    <a:pt x="2190015" y="2013243"/>
                  </a:lnTo>
                  <a:lnTo>
                    <a:pt x="2193826" y="2019273"/>
                  </a:lnTo>
                  <a:lnTo>
                    <a:pt x="2197321" y="2025620"/>
                  </a:lnTo>
                  <a:lnTo>
                    <a:pt x="2200497" y="2031651"/>
                  </a:lnTo>
                  <a:lnTo>
                    <a:pt x="2203038" y="2037998"/>
                  </a:lnTo>
                  <a:lnTo>
                    <a:pt x="2205897" y="2044663"/>
                  </a:lnTo>
                  <a:lnTo>
                    <a:pt x="2208121" y="2051328"/>
                  </a:lnTo>
                  <a:lnTo>
                    <a:pt x="2210027" y="2058310"/>
                  </a:lnTo>
                  <a:lnTo>
                    <a:pt x="2211615" y="2065292"/>
                  </a:lnTo>
                  <a:lnTo>
                    <a:pt x="2212886" y="2072592"/>
                  </a:lnTo>
                  <a:lnTo>
                    <a:pt x="2213838" y="2079892"/>
                  </a:lnTo>
                  <a:lnTo>
                    <a:pt x="2214474" y="2087191"/>
                  </a:lnTo>
                  <a:lnTo>
                    <a:pt x="2214791" y="2094491"/>
                  </a:lnTo>
                  <a:lnTo>
                    <a:pt x="2214474" y="2102108"/>
                  </a:lnTo>
                  <a:lnTo>
                    <a:pt x="2213838" y="2109408"/>
                  </a:lnTo>
                  <a:lnTo>
                    <a:pt x="2212886" y="2116707"/>
                  </a:lnTo>
                  <a:lnTo>
                    <a:pt x="2211615" y="2123689"/>
                  </a:lnTo>
                  <a:lnTo>
                    <a:pt x="2210027" y="2130672"/>
                  </a:lnTo>
                  <a:lnTo>
                    <a:pt x="2208121" y="2137654"/>
                  </a:lnTo>
                  <a:lnTo>
                    <a:pt x="2205897" y="2144319"/>
                  </a:lnTo>
                  <a:lnTo>
                    <a:pt x="2203038" y="2150984"/>
                  </a:lnTo>
                  <a:lnTo>
                    <a:pt x="2200497" y="2157649"/>
                  </a:lnTo>
                  <a:lnTo>
                    <a:pt x="2197321" y="2163996"/>
                  </a:lnTo>
                  <a:lnTo>
                    <a:pt x="2193826" y="2169709"/>
                  </a:lnTo>
                  <a:lnTo>
                    <a:pt x="2190015" y="2175739"/>
                  </a:lnTo>
                  <a:lnTo>
                    <a:pt x="2185568" y="2181452"/>
                  </a:lnTo>
                  <a:lnTo>
                    <a:pt x="2181438" y="2186847"/>
                  </a:lnTo>
                  <a:lnTo>
                    <a:pt x="2176991" y="2192243"/>
                  </a:lnTo>
                  <a:lnTo>
                    <a:pt x="2172226" y="2197003"/>
                  </a:lnTo>
                  <a:lnTo>
                    <a:pt x="2166826" y="2201764"/>
                  </a:lnTo>
                  <a:lnTo>
                    <a:pt x="2161744" y="2206524"/>
                  </a:lnTo>
                  <a:lnTo>
                    <a:pt x="2156344" y="2210968"/>
                  </a:lnTo>
                  <a:lnTo>
                    <a:pt x="2150626" y="2214776"/>
                  </a:lnTo>
                  <a:lnTo>
                    <a:pt x="2144591" y="2218585"/>
                  </a:lnTo>
                  <a:lnTo>
                    <a:pt x="2138555" y="2222076"/>
                  </a:lnTo>
                  <a:lnTo>
                    <a:pt x="2132202" y="2225250"/>
                  </a:lnTo>
                  <a:lnTo>
                    <a:pt x="2126167" y="2228423"/>
                  </a:lnTo>
                  <a:lnTo>
                    <a:pt x="2119496" y="2230645"/>
                  </a:lnTo>
                  <a:lnTo>
                    <a:pt x="2112508" y="2233184"/>
                  </a:lnTo>
                  <a:lnTo>
                    <a:pt x="2105838" y="2235088"/>
                  </a:lnTo>
                  <a:lnTo>
                    <a:pt x="2098532" y="2236675"/>
                  </a:lnTo>
                  <a:lnTo>
                    <a:pt x="2091543" y="2238262"/>
                  </a:lnTo>
                  <a:lnTo>
                    <a:pt x="2084237" y="2238897"/>
                  </a:lnTo>
                  <a:lnTo>
                    <a:pt x="2076931" y="2239531"/>
                  </a:lnTo>
                  <a:lnTo>
                    <a:pt x="2069625" y="2239531"/>
                  </a:lnTo>
                  <a:lnTo>
                    <a:pt x="1804388" y="2239531"/>
                  </a:lnTo>
                  <a:lnTo>
                    <a:pt x="1584256" y="2239531"/>
                  </a:lnTo>
                  <a:lnTo>
                    <a:pt x="1584256" y="2308085"/>
                  </a:lnTo>
                  <a:lnTo>
                    <a:pt x="2069625" y="2308085"/>
                  </a:lnTo>
                  <a:lnTo>
                    <a:pt x="2082331" y="2307767"/>
                  </a:lnTo>
                  <a:lnTo>
                    <a:pt x="2095355" y="2306815"/>
                  </a:lnTo>
                  <a:lnTo>
                    <a:pt x="2108379" y="2304593"/>
                  </a:lnTo>
                  <a:lnTo>
                    <a:pt x="2120767" y="2302054"/>
                  </a:lnTo>
                  <a:lnTo>
                    <a:pt x="2133155" y="2298563"/>
                  </a:lnTo>
                  <a:lnTo>
                    <a:pt x="2144908" y="2294437"/>
                  </a:lnTo>
                  <a:lnTo>
                    <a:pt x="2156344" y="2289677"/>
                  </a:lnTo>
                  <a:lnTo>
                    <a:pt x="2167462" y="2284281"/>
                  </a:lnTo>
                  <a:lnTo>
                    <a:pt x="2178262" y="2278251"/>
                  </a:lnTo>
                  <a:lnTo>
                    <a:pt x="2188744" y="2271586"/>
                  </a:lnTo>
                  <a:lnTo>
                    <a:pt x="2198909" y="2264287"/>
                  </a:lnTo>
                  <a:lnTo>
                    <a:pt x="2208438" y="2256670"/>
                  </a:lnTo>
                  <a:lnTo>
                    <a:pt x="2217333" y="2248101"/>
                  </a:lnTo>
                  <a:lnTo>
                    <a:pt x="2226227" y="2239531"/>
                  </a:lnTo>
                  <a:lnTo>
                    <a:pt x="2234168" y="2230010"/>
                  </a:lnTo>
                  <a:lnTo>
                    <a:pt x="2241792" y="2220489"/>
                  </a:lnTo>
                  <a:lnTo>
                    <a:pt x="2946339" y="2149079"/>
                  </a:lnTo>
                  <a:lnTo>
                    <a:pt x="2952057" y="2148445"/>
                  </a:lnTo>
                  <a:lnTo>
                    <a:pt x="2958410" y="2148445"/>
                  </a:lnTo>
                  <a:lnTo>
                    <a:pt x="2964445" y="2148762"/>
                  </a:lnTo>
                  <a:lnTo>
                    <a:pt x="2970480" y="2149079"/>
                  </a:lnTo>
                  <a:lnTo>
                    <a:pt x="2976198" y="2150349"/>
                  </a:lnTo>
                  <a:lnTo>
                    <a:pt x="2982234" y="2151301"/>
                  </a:lnTo>
                  <a:lnTo>
                    <a:pt x="2988269" y="2152571"/>
                  </a:lnTo>
                  <a:lnTo>
                    <a:pt x="2993669" y="2154792"/>
                  </a:lnTo>
                  <a:lnTo>
                    <a:pt x="2999704" y="2157014"/>
                  </a:lnTo>
                  <a:lnTo>
                    <a:pt x="3004787" y="2159235"/>
                  </a:lnTo>
                  <a:lnTo>
                    <a:pt x="3010504" y="2161774"/>
                  </a:lnTo>
                  <a:lnTo>
                    <a:pt x="3015587" y="2164948"/>
                  </a:lnTo>
                  <a:lnTo>
                    <a:pt x="3020987" y="2168439"/>
                  </a:lnTo>
                  <a:lnTo>
                    <a:pt x="3025752" y="2171930"/>
                  </a:lnTo>
                  <a:lnTo>
                    <a:pt x="3030834" y="2175739"/>
                  </a:lnTo>
                  <a:lnTo>
                    <a:pt x="3035281" y="2179865"/>
                  </a:lnTo>
                  <a:lnTo>
                    <a:pt x="3039728" y="2184308"/>
                  </a:lnTo>
                  <a:lnTo>
                    <a:pt x="3043858" y="2189069"/>
                  </a:lnTo>
                  <a:lnTo>
                    <a:pt x="3047669" y="2193829"/>
                  </a:lnTo>
                  <a:lnTo>
                    <a:pt x="3051164" y="2199225"/>
                  </a:lnTo>
                  <a:lnTo>
                    <a:pt x="3054658" y="2204303"/>
                  </a:lnTo>
                  <a:lnTo>
                    <a:pt x="3057834" y="2209381"/>
                  </a:lnTo>
                  <a:lnTo>
                    <a:pt x="3060693" y="2215094"/>
                  </a:lnTo>
                  <a:lnTo>
                    <a:pt x="3063234" y="2220806"/>
                  </a:lnTo>
                  <a:lnTo>
                    <a:pt x="3065458" y="2226519"/>
                  </a:lnTo>
                  <a:lnTo>
                    <a:pt x="3067681" y="2232549"/>
                  </a:lnTo>
                  <a:lnTo>
                    <a:pt x="3069270" y="2238897"/>
                  </a:lnTo>
                  <a:lnTo>
                    <a:pt x="3070858" y="2244609"/>
                  </a:lnTo>
                  <a:lnTo>
                    <a:pt x="3071811" y="2250957"/>
                  </a:lnTo>
                  <a:lnTo>
                    <a:pt x="3072446" y="2257305"/>
                  </a:lnTo>
                  <a:lnTo>
                    <a:pt x="3072764" y="2263652"/>
                  </a:lnTo>
                  <a:lnTo>
                    <a:pt x="3073399" y="2270317"/>
                  </a:lnTo>
                  <a:lnTo>
                    <a:pt x="3073399" y="2283647"/>
                  </a:lnTo>
                  <a:lnTo>
                    <a:pt x="3073399" y="2289994"/>
                  </a:lnTo>
                  <a:lnTo>
                    <a:pt x="3072764" y="2296342"/>
                  </a:lnTo>
                  <a:lnTo>
                    <a:pt x="3072128" y="2302372"/>
                  </a:lnTo>
                  <a:lnTo>
                    <a:pt x="3071176" y="2308085"/>
                  </a:lnTo>
                  <a:lnTo>
                    <a:pt x="3070222" y="2314115"/>
                  </a:lnTo>
                  <a:lnTo>
                    <a:pt x="3068952" y="2320145"/>
                  </a:lnTo>
                  <a:lnTo>
                    <a:pt x="3067364" y="2325540"/>
                  </a:lnTo>
                  <a:lnTo>
                    <a:pt x="3065458" y="2331570"/>
                  </a:lnTo>
                  <a:lnTo>
                    <a:pt x="3063870" y="2336966"/>
                  </a:lnTo>
                  <a:lnTo>
                    <a:pt x="3061646" y="2342361"/>
                  </a:lnTo>
                  <a:lnTo>
                    <a:pt x="3059422" y="2347757"/>
                  </a:lnTo>
                  <a:lnTo>
                    <a:pt x="3056564" y="2353152"/>
                  </a:lnTo>
                  <a:lnTo>
                    <a:pt x="3054022" y="2357913"/>
                  </a:lnTo>
                  <a:lnTo>
                    <a:pt x="3050846" y="2363308"/>
                  </a:lnTo>
                  <a:lnTo>
                    <a:pt x="3047669" y="2368069"/>
                  </a:lnTo>
                  <a:lnTo>
                    <a:pt x="3044493" y="2372512"/>
                  </a:lnTo>
                  <a:lnTo>
                    <a:pt x="3040999" y="2377272"/>
                  </a:lnTo>
                  <a:lnTo>
                    <a:pt x="3037187" y="2381716"/>
                  </a:lnTo>
                  <a:lnTo>
                    <a:pt x="3033375" y="2385842"/>
                  </a:lnTo>
                  <a:lnTo>
                    <a:pt x="3029563" y="2389967"/>
                  </a:lnTo>
                  <a:lnTo>
                    <a:pt x="3025434" y="2394411"/>
                  </a:lnTo>
                  <a:lnTo>
                    <a:pt x="3020987" y="2397902"/>
                  </a:lnTo>
                  <a:lnTo>
                    <a:pt x="3016857" y="2401710"/>
                  </a:lnTo>
                  <a:lnTo>
                    <a:pt x="3011775" y="2405202"/>
                  </a:lnTo>
                  <a:lnTo>
                    <a:pt x="3007328" y="2408058"/>
                  </a:lnTo>
                  <a:lnTo>
                    <a:pt x="3002563" y="2410914"/>
                  </a:lnTo>
                  <a:lnTo>
                    <a:pt x="2997163" y="2414088"/>
                  </a:lnTo>
                  <a:lnTo>
                    <a:pt x="2992398" y="2416627"/>
                  </a:lnTo>
                  <a:lnTo>
                    <a:pt x="2986681" y="2419166"/>
                  </a:lnTo>
                  <a:lnTo>
                    <a:pt x="2981598" y="2421070"/>
                  </a:lnTo>
                  <a:lnTo>
                    <a:pt x="2975880" y="2423292"/>
                  </a:lnTo>
                  <a:lnTo>
                    <a:pt x="2970480" y="2424879"/>
                  </a:lnTo>
                  <a:lnTo>
                    <a:pt x="1949871" y="2711469"/>
                  </a:lnTo>
                  <a:lnTo>
                    <a:pt x="1922236" y="2718769"/>
                  </a:lnTo>
                  <a:lnTo>
                    <a:pt x="1894600" y="2725433"/>
                  </a:lnTo>
                  <a:lnTo>
                    <a:pt x="1867282" y="2731781"/>
                  </a:lnTo>
                  <a:lnTo>
                    <a:pt x="1839329" y="2737176"/>
                  </a:lnTo>
                  <a:lnTo>
                    <a:pt x="1811376" y="2742254"/>
                  </a:lnTo>
                  <a:lnTo>
                    <a:pt x="1783423" y="2746380"/>
                  </a:lnTo>
                  <a:lnTo>
                    <a:pt x="1755470" y="2750189"/>
                  </a:lnTo>
                  <a:lnTo>
                    <a:pt x="1727199" y="2753362"/>
                  </a:lnTo>
                  <a:lnTo>
                    <a:pt x="1698928" y="2755584"/>
                  </a:lnTo>
                  <a:lnTo>
                    <a:pt x="1670975" y="2757488"/>
                  </a:lnTo>
                  <a:lnTo>
                    <a:pt x="1643022" y="2758440"/>
                  </a:lnTo>
                  <a:lnTo>
                    <a:pt x="1614751" y="2759075"/>
                  </a:lnTo>
                  <a:lnTo>
                    <a:pt x="1586480" y="2758758"/>
                  </a:lnTo>
                  <a:lnTo>
                    <a:pt x="1558209" y="2758123"/>
                  </a:lnTo>
                  <a:lnTo>
                    <a:pt x="1529621" y="2757171"/>
                  </a:lnTo>
                  <a:lnTo>
                    <a:pt x="1501350" y="2754949"/>
                  </a:lnTo>
                  <a:lnTo>
                    <a:pt x="1079193" y="2720990"/>
                  </a:lnTo>
                  <a:lnTo>
                    <a:pt x="1073158" y="2720355"/>
                  </a:lnTo>
                  <a:lnTo>
                    <a:pt x="1067122" y="2719403"/>
                  </a:lnTo>
                  <a:lnTo>
                    <a:pt x="1061405" y="2718451"/>
                  </a:lnTo>
                  <a:lnTo>
                    <a:pt x="1055687" y="2717182"/>
                  </a:lnTo>
                  <a:lnTo>
                    <a:pt x="1055687" y="1952625"/>
                  </a:lnTo>
                  <a:lnTo>
                    <a:pt x="1055687" y="1952624"/>
                  </a:lnTo>
                  <a:lnTo>
                    <a:pt x="1055687" y="1949450"/>
                  </a:lnTo>
                  <a:close/>
                  <a:moveTo>
                    <a:pt x="699851" y="1948276"/>
                  </a:moveTo>
                  <a:lnTo>
                    <a:pt x="693503" y="1948912"/>
                  </a:lnTo>
                  <a:lnTo>
                    <a:pt x="687790" y="1949865"/>
                  </a:lnTo>
                  <a:lnTo>
                    <a:pt x="682077" y="1950819"/>
                  </a:lnTo>
                  <a:lnTo>
                    <a:pt x="676364" y="1951772"/>
                  </a:lnTo>
                  <a:lnTo>
                    <a:pt x="670651" y="1953680"/>
                  </a:lnTo>
                  <a:lnTo>
                    <a:pt x="665255" y="1955269"/>
                  </a:lnTo>
                  <a:lnTo>
                    <a:pt x="659860" y="1957494"/>
                  </a:lnTo>
                  <a:lnTo>
                    <a:pt x="654781" y="1959719"/>
                  </a:lnTo>
                  <a:lnTo>
                    <a:pt x="649386" y="1962579"/>
                  </a:lnTo>
                  <a:lnTo>
                    <a:pt x="644625" y="1965440"/>
                  </a:lnTo>
                  <a:lnTo>
                    <a:pt x="639864" y="1968619"/>
                  </a:lnTo>
                  <a:lnTo>
                    <a:pt x="635103" y="1971797"/>
                  </a:lnTo>
                  <a:lnTo>
                    <a:pt x="630659" y="1975294"/>
                  </a:lnTo>
                  <a:lnTo>
                    <a:pt x="626533" y="1979108"/>
                  </a:lnTo>
                  <a:lnTo>
                    <a:pt x="622407" y="1982922"/>
                  </a:lnTo>
                  <a:lnTo>
                    <a:pt x="618599" y="1986736"/>
                  </a:lnTo>
                  <a:lnTo>
                    <a:pt x="615107" y="1991186"/>
                  </a:lnTo>
                  <a:lnTo>
                    <a:pt x="611616" y="1995318"/>
                  </a:lnTo>
                  <a:lnTo>
                    <a:pt x="608125" y="2000404"/>
                  </a:lnTo>
                  <a:lnTo>
                    <a:pt x="604951" y="2004854"/>
                  </a:lnTo>
                  <a:lnTo>
                    <a:pt x="602094" y="2010257"/>
                  </a:lnTo>
                  <a:lnTo>
                    <a:pt x="599555" y="2015025"/>
                  </a:lnTo>
                  <a:lnTo>
                    <a:pt x="597333" y="2020111"/>
                  </a:lnTo>
                  <a:lnTo>
                    <a:pt x="595112" y="2025514"/>
                  </a:lnTo>
                  <a:lnTo>
                    <a:pt x="593524" y="2030918"/>
                  </a:lnTo>
                  <a:lnTo>
                    <a:pt x="591620" y="2036639"/>
                  </a:lnTo>
                  <a:lnTo>
                    <a:pt x="590351" y="2042360"/>
                  </a:lnTo>
                  <a:lnTo>
                    <a:pt x="589081" y="2048082"/>
                  </a:lnTo>
                  <a:lnTo>
                    <a:pt x="588446" y="2054121"/>
                  </a:lnTo>
                  <a:lnTo>
                    <a:pt x="588129" y="2060160"/>
                  </a:lnTo>
                  <a:lnTo>
                    <a:pt x="587811" y="2065881"/>
                  </a:lnTo>
                  <a:lnTo>
                    <a:pt x="588129" y="2072238"/>
                  </a:lnTo>
                  <a:lnTo>
                    <a:pt x="588446" y="2078277"/>
                  </a:lnTo>
                  <a:lnTo>
                    <a:pt x="589081" y="2083999"/>
                  </a:lnTo>
                  <a:lnTo>
                    <a:pt x="590351" y="2089720"/>
                  </a:lnTo>
                  <a:lnTo>
                    <a:pt x="591620" y="2095759"/>
                  </a:lnTo>
                  <a:lnTo>
                    <a:pt x="593524" y="2101163"/>
                  </a:lnTo>
                  <a:lnTo>
                    <a:pt x="595112" y="2106566"/>
                  </a:lnTo>
                  <a:lnTo>
                    <a:pt x="597333" y="2111970"/>
                  </a:lnTo>
                  <a:lnTo>
                    <a:pt x="599555" y="2117373"/>
                  </a:lnTo>
                  <a:lnTo>
                    <a:pt x="602094" y="2122141"/>
                  </a:lnTo>
                  <a:lnTo>
                    <a:pt x="604951" y="2127227"/>
                  </a:lnTo>
                  <a:lnTo>
                    <a:pt x="608125" y="2131994"/>
                  </a:lnTo>
                  <a:lnTo>
                    <a:pt x="611616" y="2136444"/>
                  </a:lnTo>
                  <a:lnTo>
                    <a:pt x="615107" y="2140894"/>
                  </a:lnTo>
                  <a:lnTo>
                    <a:pt x="618599" y="2145344"/>
                  </a:lnTo>
                  <a:lnTo>
                    <a:pt x="622407" y="2149476"/>
                  </a:lnTo>
                  <a:lnTo>
                    <a:pt x="626533" y="2153291"/>
                  </a:lnTo>
                  <a:lnTo>
                    <a:pt x="630659" y="2157105"/>
                  </a:lnTo>
                  <a:lnTo>
                    <a:pt x="635103" y="2160601"/>
                  </a:lnTo>
                  <a:lnTo>
                    <a:pt x="639864" y="2163780"/>
                  </a:lnTo>
                  <a:lnTo>
                    <a:pt x="644625" y="2166958"/>
                  </a:lnTo>
                  <a:lnTo>
                    <a:pt x="649386" y="2169501"/>
                  </a:lnTo>
                  <a:lnTo>
                    <a:pt x="654781" y="2172362"/>
                  </a:lnTo>
                  <a:lnTo>
                    <a:pt x="659860" y="2174587"/>
                  </a:lnTo>
                  <a:lnTo>
                    <a:pt x="665255" y="2176494"/>
                  </a:lnTo>
                  <a:lnTo>
                    <a:pt x="670651" y="2178719"/>
                  </a:lnTo>
                  <a:lnTo>
                    <a:pt x="676364" y="2179990"/>
                  </a:lnTo>
                  <a:lnTo>
                    <a:pt x="682077" y="2181579"/>
                  </a:lnTo>
                  <a:lnTo>
                    <a:pt x="687790" y="2182533"/>
                  </a:lnTo>
                  <a:lnTo>
                    <a:pt x="693503" y="2183169"/>
                  </a:lnTo>
                  <a:lnTo>
                    <a:pt x="699851" y="2183486"/>
                  </a:lnTo>
                  <a:lnTo>
                    <a:pt x="705564" y="2184122"/>
                  </a:lnTo>
                  <a:lnTo>
                    <a:pt x="711595" y="2183486"/>
                  </a:lnTo>
                  <a:lnTo>
                    <a:pt x="717625" y="2183169"/>
                  </a:lnTo>
                  <a:lnTo>
                    <a:pt x="723338" y="2182533"/>
                  </a:lnTo>
                  <a:lnTo>
                    <a:pt x="729369" y="2181579"/>
                  </a:lnTo>
                  <a:lnTo>
                    <a:pt x="735082" y="2179990"/>
                  </a:lnTo>
                  <a:lnTo>
                    <a:pt x="740477" y="2178719"/>
                  </a:lnTo>
                  <a:lnTo>
                    <a:pt x="746190" y="2176494"/>
                  </a:lnTo>
                  <a:lnTo>
                    <a:pt x="751269" y="2174587"/>
                  </a:lnTo>
                  <a:lnTo>
                    <a:pt x="756664" y="2172362"/>
                  </a:lnTo>
                  <a:lnTo>
                    <a:pt x="761743" y="2169501"/>
                  </a:lnTo>
                  <a:lnTo>
                    <a:pt x="766821" y="2166958"/>
                  </a:lnTo>
                  <a:lnTo>
                    <a:pt x="771582" y="2163780"/>
                  </a:lnTo>
                  <a:lnTo>
                    <a:pt x="776025" y="2160601"/>
                  </a:lnTo>
                  <a:lnTo>
                    <a:pt x="780469" y="2157105"/>
                  </a:lnTo>
                  <a:lnTo>
                    <a:pt x="784912" y="2153291"/>
                  </a:lnTo>
                  <a:lnTo>
                    <a:pt x="789038" y="2149476"/>
                  </a:lnTo>
                  <a:lnTo>
                    <a:pt x="792847" y="2145344"/>
                  </a:lnTo>
                  <a:lnTo>
                    <a:pt x="796338" y="2140894"/>
                  </a:lnTo>
                  <a:lnTo>
                    <a:pt x="799830" y="2136444"/>
                  </a:lnTo>
                  <a:lnTo>
                    <a:pt x="803321" y="2131994"/>
                  </a:lnTo>
                  <a:lnTo>
                    <a:pt x="806495" y="2127227"/>
                  </a:lnTo>
                  <a:lnTo>
                    <a:pt x="809352" y="2122141"/>
                  </a:lnTo>
                  <a:lnTo>
                    <a:pt x="811573" y="2117373"/>
                  </a:lnTo>
                  <a:lnTo>
                    <a:pt x="814112" y="2111970"/>
                  </a:lnTo>
                  <a:lnTo>
                    <a:pt x="816017" y="2106566"/>
                  </a:lnTo>
                  <a:lnTo>
                    <a:pt x="817921" y="2101163"/>
                  </a:lnTo>
                  <a:lnTo>
                    <a:pt x="819508" y="2095759"/>
                  </a:lnTo>
                  <a:lnTo>
                    <a:pt x="821095" y="2089720"/>
                  </a:lnTo>
                  <a:lnTo>
                    <a:pt x="822047" y="2083999"/>
                  </a:lnTo>
                  <a:lnTo>
                    <a:pt x="822682" y="2078277"/>
                  </a:lnTo>
                  <a:lnTo>
                    <a:pt x="823000" y="2072238"/>
                  </a:lnTo>
                  <a:lnTo>
                    <a:pt x="823000" y="2065881"/>
                  </a:lnTo>
                  <a:lnTo>
                    <a:pt x="823000" y="2060160"/>
                  </a:lnTo>
                  <a:lnTo>
                    <a:pt x="822682" y="2054121"/>
                  </a:lnTo>
                  <a:lnTo>
                    <a:pt x="822047" y="2048082"/>
                  </a:lnTo>
                  <a:lnTo>
                    <a:pt x="821095" y="2042360"/>
                  </a:lnTo>
                  <a:lnTo>
                    <a:pt x="819508" y="2036639"/>
                  </a:lnTo>
                  <a:lnTo>
                    <a:pt x="817921" y="2030918"/>
                  </a:lnTo>
                  <a:lnTo>
                    <a:pt x="816017" y="2025514"/>
                  </a:lnTo>
                  <a:lnTo>
                    <a:pt x="814112" y="2020111"/>
                  </a:lnTo>
                  <a:lnTo>
                    <a:pt x="811573" y="2015025"/>
                  </a:lnTo>
                  <a:lnTo>
                    <a:pt x="809352" y="2010257"/>
                  </a:lnTo>
                  <a:lnTo>
                    <a:pt x="806495" y="2004854"/>
                  </a:lnTo>
                  <a:lnTo>
                    <a:pt x="803321" y="2000404"/>
                  </a:lnTo>
                  <a:lnTo>
                    <a:pt x="799830" y="1995318"/>
                  </a:lnTo>
                  <a:lnTo>
                    <a:pt x="796338" y="1991186"/>
                  </a:lnTo>
                  <a:lnTo>
                    <a:pt x="792847" y="1986736"/>
                  </a:lnTo>
                  <a:lnTo>
                    <a:pt x="789038" y="1982922"/>
                  </a:lnTo>
                  <a:lnTo>
                    <a:pt x="784912" y="1979108"/>
                  </a:lnTo>
                  <a:lnTo>
                    <a:pt x="780469" y="1975294"/>
                  </a:lnTo>
                  <a:lnTo>
                    <a:pt x="776025" y="1971797"/>
                  </a:lnTo>
                  <a:lnTo>
                    <a:pt x="771582" y="1968619"/>
                  </a:lnTo>
                  <a:lnTo>
                    <a:pt x="766821" y="1965440"/>
                  </a:lnTo>
                  <a:lnTo>
                    <a:pt x="761743" y="1962579"/>
                  </a:lnTo>
                  <a:lnTo>
                    <a:pt x="756664" y="1959719"/>
                  </a:lnTo>
                  <a:lnTo>
                    <a:pt x="751269" y="1957494"/>
                  </a:lnTo>
                  <a:lnTo>
                    <a:pt x="746190" y="1955269"/>
                  </a:lnTo>
                  <a:lnTo>
                    <a:pt x="740477" y="1953680"/>
                  </a:lnTo>
                  <a:lnTo>
                    <a:pt x="735082" y="1951772"/>
                  </a:lnTo>
                  <a:lnTo>
                    <a:pt x="729369" y="1950819"/>
                  </a:lnTo>
                  <a:lnTo>
                    <a:pt x="723338" y="1949865"/>
                  </a:lnTo>
                  <a:lnTo>
                    <a:pt x="717625" y="1948912"/>
                  </a:lnTo>
                  <a:lnTo>
                    <a:pt x="711595" y="1948276"/>
                  </a:lnTo>
                  <a:lnTo>
                    <a:pt x="705564" y="1948276"/>
                  </a:lnTo>
                  <a:lnTo>
                    <a:pt x="699851" y="1948276"/>
                  </a:lnTo>
                  <a:close/>
                  <a:moveTo>
                    <a:pt x="0" y="1862138"/>
                  </a:moveTo>
                  <a:lnTo>
                    <a:pt x="941387" y="1862138"/>
                  </a:lnTo>
                  <a:lnTo>
                    <a:pt x="941387" y="2093534"/>
                  </a:lnTo>
                  <a:lnTo>
                    <a:pt x="941387" y="2574126"/>
                  </a:lnTo>
                  <a:lnTo>
                    <a:pt x="941387" y="3009901"/>
                  </a:lnTo>
                  <a:lnTo>
                    <a:pt x="0" y="3009901"/>
                  </a:lnTo>
                  <a:lnTo>
                    <a:pt x="0" y="1862138"/>
                  </a:lnTo>
                  <a:close/>
                  <a:moveTo>
                    <a:pt x="1839398" y="1177026"/>
                  </a:moveTo>
                  <a:lnTo>
                    <a:pt x="1829243" y="1201810"/>
                  </a:lnTo>
                  <a:lnTo>
                    <a:pt x="1816551" y="1198314"/>
                  </a:lnTo>
                  <a:lnTo>
                    <a:pt x="1805127" y="1195455"/>
                  </a:lnTo>
                  <a:lnTo>
                    <a:pt x="1793704" y="1193230"/>
                  </a:lnTo>
                  <a:lnTo>
                    <a:pt x="1783232" y="1192277"/>
                  </a:lnTo>
                  <a:lnTo>
                    <a:pt x="1773078" y="1191959"/>
                  </a:lnTo>
                  <a:lnTo>
                    <a:pt x="1763241" y="1192277"/>
                  </a:lnTo>
                  <a:lnTo>
                    <a:pt x="1758799" y="1192595"/>
                  </a:lnTo>
                  <a:lnTo>
                    <a:pt x="1754356" y="1193230"/>
                  </a:lnTo>
                  <a:lnTo>
                    <a:pt x="1750231" y="1194501"/>
                  </a:lnTo>
                  <a:lnTo>
                    <a:pt x="1746106" y="1195455"/>
                  </a:lnTo>
                  <a:lnTo>
                    <a:pt x="1741981" y="1196726"/>
                  </a:lnTo>
                  <a:lnTo>
                    <a:pt x="1737856" y="1198314"/>
                  </a:lnTo>
                  <a:lnTo>
                    <a:pt x="1734365" y="1199903"/>
                  </a:lnTo>
                  <a:lnTo>
                    <a:pt x="1730557" y="1201810"/>
                  </a:lnTo>
                  <a:lnTo>
                    <a:pt x="1727067" y="1203716"/>
                  </a:lnTo>
                  <a:lnTo>
                    <a:pt x="1723576" y="1205940"/>
                  </a:lnTo>
                  <a:lnTo>
                    <a:pt x="1720403" y="1208482"/>
                  </a:lnTo>
                  <a:lnTo>
                    <a:pt x="1717230" y="1211024"/>
                  </a:lnTo>
                  <a:lnTo>
                    <a:pt x="1714691" y="1213884"/>
                  </a:lnTo>
                  <a:lnTo>
                    <a:pt x="1711835" y="1217061"/>
                  </a:lnTo>
                  <a:lnTo>
                    <a:pt x="1708980" y="1220239"/>
                  </a:lnTo>
                  <a:lnTo>
                    <a:pt x="1706441" y="1223734"/>
                  </a:lnTo>
                  <a:lnTo>
                    <a:pt x="1704220" y="1227547"/>
                  </a:lnTo>
                  <a:lnTo>
                    <a:pt x="1701998" y="1231360"/>
                  </a:lnTo>
                  <a:lnTo>
                    <a:pt x="1700095" y="1235173"/>
                  </a:lnTo>
                  <a:lnTo>
                    <a:pt x="1697873" y="1239303"/>
                  </a:lnTo>
                  <a:lnTo>
                    <a:pt x="1695652" y="1245023"/>
                  </a:lnTo>
                  <a:lnTo>
                    <a:pt x="1694066" y="1250106"/>
                  </a:lnTo>
                  <a:lnTo>
                    <a:pt x="1692162" y="1255508"/>
                  </a:lnTo>
                  <a:lnTo>
                    <a:pt x="1691210" y="1260592"/>
                  </a:lnTo>
                  <a:lnTo>
                    <a:pt x="1690575" y="1265676"/>
                  </a:lnTo>
                  <a:lnTo>
                    <a:pt x="1690575" y="1270442"/>
                  </a:lnTo>
                  <a:lnTo>
                    <a:pt x="1690575" y="1275526"/>
                  </a:lnTo>
                  <a:lnTo>
                    <a:pt x="1690892" y="1279974"/>
                  </a:lnTo>
                  <a:lnTo>
                    <a:pt x="1691844" y="1284423"/>
                  </a:lnTo>
                  <a:lnTo>
                    <a:pt x="1693114" y="1288871"/>
                  </a:lnTo>
                  <a:lnTo>
                    <a:pt x="1694066" y="1293320"/>
                  </a:lnTo>
                  <a:lnTo>
                    <a:pt x="1695335" y="1297450"/>
                  </a:lnTo>
                  <a:lnTo>
                    <a:pt x="1697239" y="1301263"/>
                  </a:lnTo>
                  <a:lnTo>
                    <a:pt x="1699143" y="1305076"/>
                  </a:lnTo>
                  <a:lnTo>
                    <a:pt x="1701364" y="1308889"/>
                  </a:lnTo>
                  <a:lnTo>
                    <a:pt x="1703902" y="1312384"/>
                  </a:lnTo>
                  <a:lnTo>
                    <a:pt x="1709931" y="1320328"/>
                  </a:lnTo>
                  <a:lnTo>
                    <a:pt x="1718816" y="1330495"/>
                  </a:lnTo>
                  <a:lnTo>
                    <a:pt x="1729923" y="1342570"/>
                  </a:lnTo>
                  <a:lnTo>
                    <a:pt x="1743885" y="1357186"/>
                  </a:lnTo>
                  <a:lnTo>
                    <a:pt x="1760385" y="1373073"/>
                  </a:lnTo>
                  <a:lnTo>
                    <a:pt x="1772443" y="1386418"/>
                  </a:lnTo>
                  <a:lnTo>
                    <a:pt x="1781646" y="1396268"/>
                  </a:lnTo>
                  <a:lnTo>
                    <a:pt x="1784184" y="1400081"/>
                  </a:lnTo>
                  <a:lnTo>
                    <a:pt x="1786405" y="1402623"/>
                  </a:lnTo>
                  <a:lnTo>
                    <a:pt x="1787675" y="1405165"/>
                  </a:lnTo>
                  <a:lnTo>
                    <a:pt x="1788944" y="1408025"/>
                  </a:lnTo>
                  <a:lnTo>
                    <a:pt x="1789578" y="1411202"/>
                  </a:lnTo>
                  <a:lnTo>
                    <a:pt x="1789896" y="1414062"/>
                  </a:lnTo>
                  <a:lnTo>
                    <a:pt x="1789896" y="1417557"/>
                  </a:lnTo>
                  <a:lnTo>
                    <a:pt x="1789261" y="1420734"/>
                  </a:lnTo>
                  <a:lnTo>
                    <a:pt x="1787992" y="1424230"/>
                  </a:lnTo>
                  <a:lnTo>
                    <a:pt x="1786723" y="1428360"/>
                  </a:lnTo>
                  <a:lnTo>
                    <a:pt x="1784501" y="1432491"/>
                  </a:lnTo>
                  <a:lnTo>
                    <a:pt x="1782598" y="1435986"/>
                  </a:lnTo>
                  <a:lnTo>
                    <a:pt x="1779742" y="1438210"/>
                  </a:lnTo>
                  <a:lnTo>
                    <a:pt x="1778472" y="1439481"/>
                  </a:lnTo>
                  <a:lnTo>
                    <a:pt x="1776568" y="1440435"/>
                  </a:lnTo>
                  <a:lnTo>
                    <a:pt x="1774982" y="1440752"/>
                  </a:lnTo>
                  <a:lnTo>
                    <a:pt x="1773395" y="1441070"/>
                  </a:lnTo>
                  <a:lnTo>
                    <a:pt x="1769587" y="1441388"/>
                  </a:lnTo>
                  <a:lnTo>
                    <a:pt x="1765462" y="1440752"/>
                  </a:lnTo>
                  <a:lnTo>
                    <a:pt x="1761337" y="1439481"/>
                  </a:lnTo>
                  <a:lnTo>
                    <a:pt x="1756260" y="1436939"/>
                  </a:lnTo>
                  <a:lnTo>
                    <a:pt x="1754356" y="1435668"/>
                  </a:lnTo>
                  <a:lnTo>
                    <a:pt x="1752452" y="1434080"/>
                  </a:lnTo>
                  <a:lnTo>
                    <a:pt x="1751183" y="1432809"/>
                  </a:lnTo>
                  <a:lnTo>
                    <a:pt x="1750231" y="1431220"/>
                  </a:lnTo>
                  <a:lnTo>
                    <a:pt x="1749279" y="1429631"/>
                  </a:lnTo>
                  <a:lnTo>
                    <a:pt x="1748644" y="1427725"/>
                  </a:lnTo>
                  <a:lnTo>
                    <a:pt x="1748644" y="1426136"/>
                  </a:lnTo>
                  <a:lnTo>
                    <a:pt x="1748644" y="1423912"/>
                  </a:lnTo>
                  <a:lnTo>
                    <a:pt x="1749914" y="1418510"/>
                  </a:lnTo>
                  <a:lnTo>
                    <a:pt x="1751818" y="1411838"/>
                  </a:lnTo>
                  <a:lnTo>
                    <a:pt x="1754991" y="1403894"/>
                  </a:lnTo>
                  <a:lnTo>
                    <a:pt x="1759433" y="1393091"/>
                  </a:lnTo>
                  <a:lnTo>
                    <a:pt x="1710883" y="1372438"/>
                  </a:lnTo>
                  <a:lnTo>
                    <a:pt x="1662334" y="1351466"/>
                  </a:lnTo>
                  <a:lnTo>
                    <a:pt x="1658526" y="1358457"/>
                  </a:lnTo>
                  <a:lnTo>
                    <a:pt x="1655987" y="1363223"/>
                  </a:lnTo>
                  <a:lnTo>
                    <a:pt x="1653131" y="1370531"/>
                  </a:lnTo>
                  <a:lnTo>
                    <a:pt x="1651545" y="1377521"/>
                  </a:lnTo>
                  <a:lnTo>
                    <a:pt x="1650910" y="1381017"/>
                  </a:lnTo>
                  <a:lnTo>
                    <a:pt x="1650593" y="1384512"/>
                  </a:lnTo>
                  <a:lnTo>
                    <a:pt x="1650593" y="1388007"/>
                  </a:lnTo>
                  <a:lnTo>
                    <a:pt x="1650593" y="1391502"/>
                  </a:lnTo>
                  <a:lnTo>
                    <a:pt x="1650910" y="1394997"/>
                  </a:lnTo>
                  <a:lnTo>
                    <a:pt x="1651227" y="1398492"/>
                  </a:lnTo>
                  <a:lnTo>
                    <a:pt x="1651862" y="1401670"/>
                  </a:lnTo>
                  <a:lnTo>
                    <a:pt x="1652814" y="1405165"/>
                  </a:lnTo>
                  <a:lnTo>
                    <a:pt x="1654083" y="1408660"/>
                  </a:lnTo>
                  <a:lnTo>
                    <a:pt x="1655353" y="1411838"/>
                  </a:lnTo>
                  <a:lnTo>
                    <a:pt x="1658843" y="1418510"/>
                  </a:lnTo>
                  <a:lnTo>
                    <a:pt x="1662968" y="1425183"/>
                  </a:lnTo>
                  <a:lnTo>
                    <a:pt x="1668363" y="1431220"/>
                  </a:lnTo>
                  <a:lnTo>
                    <a:pt x="1674392" y="1437575"/>
                  </a:lnTo>
                  <a:lnTo>
                    <a:pt x="1681373" y="1443930"/>
                  </a:lnTo>
                  <a:lnTo>
                    <a:pt x="1689623" y="1450285"/>
                  </a:lnTo>
                  <a:lnTo>
                    <a:pt x="1698191" y="1456004"/>
                  </a:lnTo>
                  <a:lnTo>
                    <a:pt x="1707710" y="1462041"/>
                  </a:lnTo>
                  <a:lnTo>
                    <a:pt x="1718499" y="1467760"/>
                  </a:lnTo>
                  <a:lnTo>
                    <a:pt x="1709614" y="1489049"/>
                  </a:lnTo>
                  <a:lnTo>
                    <a:pt x="1755308" y="1507796"/>
                  </a:lnTo>
                  <a:lnTo>
                    <a:pt x="1764193" y="1486507"/>
                  </a:lnTo>
                  <a:lnTo>
                    <a:pt x="1776568" y="1490320"/>
                  </a:lnTo>
                  <a:lnTo>
                    <a:pt x="1788944" y="1493498"/>
                  </a:lnTo>
                  <a:lnTo>
                    <a:pt x="1800050" y="1495722"/>
                  </a:lnTo>
                  <a:lnTo>
                    <a:pt x="1810839" y="1497311"/>
                  </a:lnTo>
                  <a:lnTo>
                    <a:pt x="1820993" y="1497946"/>
                  </a:lnTo>
                  <a:lnTo>
                    <a:pt x="1830513" y="1497946"/>
                  </a:lnTo>
                  <a:lnTo>
                    <a:pt x="1839398" y="1497311"/>
                  </a:lnTo>
                  <a:lnTo>
                    <a:pt x="1847648" y="1496040"/>
                  </a:lnTo>
                  <a:lnTo>
                    <a:pt x="1851456" y="1495086"/>
                  </a:lnTo>
                  <a:lnTo>
                    <a:pt x="1855264" y="1493815"/>
                  </a:lnTo>
                  <a:lnTo>
                    <a:pt x="1858754" y="1492862"/>
                  </a:lnTo>
                  <a:lnTo>
                    <a:pt x="1862245" y="1490956"/>
                  </a:lnTo>
                  <a:lnTo>
                    <a:pt x="1865418" y="1489367"/>
                  </a:lnTo>
                  <a:lnTo>
                    <a:pt x="1868591" y="1487460"/>
                  </a:lnTo>
                  <a:lnTo>
                    <a:pt x="1871764" y="1485554"/>
                  </a:lnTo>
                  <a:lnTo>
                    <a:pt x="1874620" y="1483330"/>
                  </a:lnTo>
                  <a:lnTo>
                    <a:pt x="1876841" y="1480788"/>
                  </a:lnTo>
                  <a:lnTo>
                    <a:pt x="1879380" y="1478564"/>
                  </a:lnTo>
                  <a:lnTo>
                    <a:pt x="1881918" y="1475704"/>
                  </a:lnTo>
                  <a:lnTo>
                    <a:pt x="1883822" y="1472527"/>
                  </a:lnTo>
                  <a:lnTo>
                    <a:pt x="1886044" y="1469667"/>
                  </a:lnTo>
                  <a:lnTo>
                    <a:pt x="1887947" y="1466172"/>
                  </a:lnTo>
                  <a:lnTo>
                    <a:pt x="1889534" y="1462677"/>
                  </a:lnTo>
                  <a:lnTo>
                    <a:pt x="1890803" y="1459181"/>
                  </a:lnTo>
                  <a:lnTo>
                    <a:pt x="1892707" y="1454097"/>
                  </a:lnTo>
                  <a:lnTo>
                    <a:pt x="1893976" y="1448696"/>
                  </a:lnTo>
                  <a:lnTo>
                    <a:pt x="1895246" y="1443930"/>
                  </a:lnTo>
                  <a:lnTo>
                    <a:pt x="1895563" y="1438846"/>
                  </a:lnTo>
                  <a:lnTo>
                    <a:pt x="1895880" y="1433444"/>
                  </a:lnTo>
                  <a:lnTo>
                    <a:pt x="1895563" y="1428360"/>
                  </a:lnTo>
                  <a:lnTo>
                    <a:pt x="1894611" y="1422959"/>
                  </a:lnTo>
                  <a:lnTo>
                    <a:pt x="1893342" y="1417875"/>
                  </a:lnTo>
                  <a:lnTo>
                    <a:pt x="1892073" y="1412791"/>
                  </a:lnTo>
                  <a:lnTo>
                    <a:pt x="1890169" y="1407707"/>
                  </a:lnTo>
                  <a:lnTo>
                    <a:pt x="1888582" y="1402941"/>
                  </a:lnTo>
                  <a:lnTo>
                    <a:pt x="1886361" y="1398492"/>
                  </a:lnTo>
                  <a:lnTo>
                    <a:pt x="1883822" y="1394044"/>
                  </a:lnTo>
                  <a:lnTo>
                    <a:pt x="1881601" y="1389913"/>
                  </a:lnTo>
                  <a:lnTo>
                    <a:pt x="1878745" y="1385783"/>
                  </a:lnTo>
                  <a:lnTo>
                    <a:pt x="1875572" y="1381652"/>
                  </a:lnTo>
                  <a:lnTo>
                    <a:pt x="1867956" y="1372755"/>
                  </a:lnTo>
                  <a:lnTo>
                    <a:pt x="1857168" y="1361317"/>
                  </a:lnTo>
                  <a:lnTo>
                    <a:pt x="1843205" y="1346700"/>
                  </a:lnTo>
                  <a:lnTo>
                    <a:pt x="1826388" y="1329542"/>
                  </a:lnTo>
                  <a:lnTo>
                    <a:pt x="1821310" y="1324141"/>
                  </a:lnTo>
                  <a:lnTo>
                    <a:pt x="1816551" y="1319374"/>
                  </a:lnTo>
                  <a:lnTo>
                    <a:pt x="1812743" y="1314608"/>
                  </a:lnTo>
                  <a:lnTo>
                    <a:pt x="1810204" y="1310160"/>
                  </a:lnTo>
                  <a:lnTo>
                    <a:pt x="1807348" y="1306029"/>
                  </a:lnTo>
                  <a:lnTo>
                    <a:pt x="1805444" y="1302534"/>
                  </a:lnTo>
                  <a:lnTo>
                    <a:pt x="1804492" y="1299039"/>
                  </a:lnTo>
                  <a:lnTo>
                    <a:pt x="1804175" y="1295861"/>
                  </a:lnTo>
                  <a:lnTo>
                    <a:pt x="1804175" y="1293320"/>
                  </a:lnTo>
                  <a:lnTo>
                    <a:pt x="1804492" y="1289824"/>
                  </a:lnTo>
                  <a:lnTo>
                    <a:pt x="1804810" y="1286329"/>
                  </a:lnTo>
                  <a:lnTo>
                    <a:pt x="1805762" y="1281881"/>
                  </a:lnTo>
                  <a:lnTo>
                    <a:pt x="1808618" y="1272984"/>
                  </a:lnTo>
                  <a:lnTo>
                    <a:pt x="1812426" y="1262498"/>
                  </a:lnTo>
                  <a:lnTo>
                    <a:pt x="1814647" y="1258686"/>
                  </a:lnTo>
                  <a:lnTo>
                    <a:pt x="1817185" y="1255508"/>
                  </a:lnTo>
                  <a:lnTo>
                    <a:pt x="1819724" y="1252966"/>
                  </a:lnTo>
                  <a:lnTo>
                    <a:pt x="1821310" y="1252013"/>
                  </a:lnTo>
                  <a:lnTo>
                    <a:pt x="1822897" y="1251377"/>
                  </a:lnTo>
                  <a:lnTo>
                    <a:pt x="1824801" y="1251060"/>
                  </a:lnTo>
                  <a:lnTo>
                    <a:pt x="1826388" y="1250742"/>
                  </a:lnTo>
                  <a:lnTo>
                    <a:pt x="1830195" y="1250106"/>
                  </a:lnTo>
                  <a:lnTo>
                    <a:pt x="1834320" y="1251377"/>
                  </a:lnTo>
                  <a:lnTo>
                    <a:pt x="1839080" y="1252648"/>
                  </a:lnTo>
                  <a:lnTo>
                    <a:pt x="1841936" y="1254237"/>
                  </a:lnTo>
                  <a:lnTo>
                    <a:pt x="1843840" y="1255190"/>
                  </a:lnTo>
                  <a:lnTo>
                    <a:pt x="1846061" y="1256461"/>
                  </a:lnTo>
                  <a:lnTo>
                    <a:pt x="1847648" y="1258368"/>
                  </a:lnTo>
                  <a:lnTo>
                    <a:pt x="1848917" y="1259639"/>
                  </a:lnTo>
                  <a:lnTo>
                    <a:pt x="1849869" y="1261545"/>
                  </a:lnTo>
                  <a:lnTo>
                    <a:pt x="1850504" y="1263134"/>
                  </a:lnTo>
                  <a:lnTo>
                    <a:pt x="1850821" y="1265040"/>
                  </a:lnTo>
                  <a:lnTo>
                    <a:pt x="1850504" y="1267265"/>
                  </a:lnTo>
                  <a:lnTo>
                    <a:pt x="1850186" y="1270124"/>
                  </a:lnTo>
                  <a:lnTo>
                    <a:pt x="1847965" y="1277432"/>
                  </a:lnTo>
                  <a:lnTo>
                    <a:pt x="1844792" y="1287282"/>
                  </a:lnTo>
                  <a:lnTo>
                    <a:pt x="1840032" y="1299039"/>
                  </a:lnTo>
                  <a:lnTo>
                    <a:pt x="1833369" y="1315562"/>
                  </a:lnTo>
                  <a:lnTo>
                    <a:pt x="1881918" y="1334944"/>
                  </a:lnTo>
                  <a:lnTo>
                    <a:pt x="1929834" y="1354008"/>
                  </a:lnTo>
                  <a:lnTo>
                    <a:pt x="1935228" y="1340981"/>
                  </a:lnTo>
                  <a:lnTo>
                    <a:pt x="1937132" y="1335262"/>
                  </a:lnTo>
                  <a:lnTo>
                    <a:pt x="1938718" y="1330178"/>
                  </a:lnTo>
                  <a:lnTo>
                    <a:pt x="1939988" y="1324776"/>
                  </a:lnTo>
                  <a:lnTo>
                    <a:pt x="1941257" y="1319692"/>
                  </a:lnTo>
                  <a:lnTo>
                    <a:pt x="1942209" y="1314926"/>
                  </a:lnTo>
                  <a:lnTo>
                    <a:pt x="1942526" y="1309842"/>
                  </a:lnTo>
                  <a:lnTo>
                    <a:pt x="1942844" y="1305076"/>
                  </a:lnTo>
                  <a:lnTo>
                    <a:pt x="1942526" y="1300628"/>
                  </a:lnTo>
                  <a:lnTo>
                    <a:pt x="1942209" y="1295861"/>
                  </a:lnTo>
                  <a:lnTo>
                    <a:pt x="1941574" y="1291413"/>
                  </a:lnTo>
                  <a:lnTo>
                    <a:pt x="1940305" y="1287282"/>
                  </a:lnTo>
                  <a:lnTo>
                    <a:pt x="1939036" y="1283152"/>
                  </a:lnTo>
                  <a:lnTo>
                    <a:pt x="1937132" y="1279021"/>
                  </a:lnTo>
                  <a:lnTo>
                    <a:pt x="1935545" y="1274890"/>
                  </a:lnTo>
                  <a:lnTo>
                    <a:pt x="1933007" y="1271078"/>
                  </a:lnTo>
                  <a:lnTo>
                    <a:pt x="1930786" y="1267265"/>
                  </a:lnTo>
                  <a:lnTo>
                    <a:pt x="1925074" y="1260274"/>
                  </a:lnTo>
                  <a:lnTo>
                    <a:pt x="1918727" y="1253602"/>
                  </a:lnTo>
                  <a:lnTo>
                    <a:pt x="1912064" y="1247565"/>
                  </a:lnTo>
                  <a:lnTo>
                    <a:pt x="1905083" y="1241210"/>
                  </a:lnTo>
                  <a:lnTo>
                    <a:pt x="1897467" y="1235490"/>
                  </a:lnTo>
                  <a:lnTo>
                    <a:pt x="1889534" y="1230089"/>
                  </a:lnTo>
                  <a:lnTo>
                    <a:pt x="1881284" y="1225005"/>
                  </a:lnTo>
                  <a:lnTo>
                    <a:pt x="1872082" y="1220556"/>
                  </a:lnTo>
                  <a:lnTo>
                    <a:pt x="1882553" y="1194819"/>
                  </a:lnTo>
                  <a:lnTo>
                    <a:pt x="1839398" y="1177026"/>
                  </a:lnTo>
                  <a:close/>
                  <a:moveTo>
                    <a:pt x="1952046" y="1106804"/>
                  </a:moveTo>
                  <a:lnTo>
                    <a:pt x="1958075" y="1113159"/>
                  </a:lnTo>
                  <a:lnTo>
                    <a:pt x="1964421" y="1119832"/>
                  </a:lnTo>
                  <a:lnTo>
                    <a:pt x="1970768" y="1126504"/>
                  </a:lnTo>
                  <a:lnTo>
                    <a:pt x="1976162" y="1133813"/>
                  </a:lnTo>
                  <a:lnTo>
                    <a:pt x="1981557" y="1141438"/>
                  </a:lnTo>
                  <a:lnTo>
                    <a:pt x="1986634" y="1149064"/>
                  </a:lnTo>
                  <a:lnTo>
                    <a:pt x="1991711" y="1157326"/>
                  </a:lnTo>
                  <a:lnTo>
                    <a:pt x="1996153" y="1165905"/>
                  </a:lnTo>
                  <a:lnTo>
                    <a:pt x="2000278" y="1174484"/>
                  </a:lnTo>
                  <a:lnTo>
                    <a:pt x="2004086" y="1183698"/>
                  </a:lnTo>
                  <a:lnTo>
                    <a:pt x="2007577" y="1192595"/>
                  </a:lnTo>
                  <a:lnTo>
                    <a:pt x="2010750" y="1202127"/>
                  </a:lnTo>
                  <a:lnTo>
                    <a:pt x="2013606" y="1211977"/>
                  </a:lnTo>
                  <a:lnTo>
                    <a:pt x="2016462" y="1221510"/>
                  </a:lnTo>
                  <a:lnTo>
                    <a:pt x="2018366" y="1231677"/>
                  </a:lnTo>
                  <a:lnTo>
                    <a:pt x="2020587" y="1242163"/>
                  </a:lnTo>
                  <a:lnTo>
                    <a:pt x="2021856" y="1252648"/>
                  </a:lnTo>
                  <a:lnTo>
                    <a:pt x="2023443" y="1263134"/>
                  </a:lnTo>
                  <a:lnTo>
                    <a:pt x="2024077" y="1273937"/>
                  </a:lnTo>
                  <a:lnTo>
                    <a:pt x="2024395" y="1285058"/>
                  </a:lnTo>
                  <a:lnTo>
                    <a:pt x="2024712" y="1295861"/>
                  </a:lnTo>
                  <a:lnTo>
                    <a:pt x="2024395" y="1306982"/>
                  </a:lnTo>
                  <a:lnTo>
                    <a:pt x="2024077" y="1318739"/>
                  </a:lnTo>
                  <a:lnTo>
                    <a:pt x="2023125" y="1329860"/>
                  </a:lnTo>
                  <a:lnTo>
                    <a:pt x="2021539" y="1341299"/>
                  </a:lnTo>
                  <a:lnTo>
                    <a:pt x="2019952" y="1352737"/>
                  </a:lnTo>
                  <a:lnTo>
                    <a:pt x="2018048" y="1364494"/>
                  </a:lnTo>
                  <a:lnTo>
                    <a:pt x="2015827" y="1375933"/>
                  </a:lnTo>
                  <a:lnTo>
                    <a:pt x="2012654" y="1387371"/>
                  </a:lnTo>
                  <a:lnTo>
                    <a:pt x="2009481" y="1399128"/>
                  </a:lnTo>
                  <a:lnTo>
                    <a:pt x="2005990" y="1410884"/>
                  </a:lnTo>
                  <a:lnTo>
                    <a:pt x="2001865" y="1422323"/>
                  </a:lnTo>
                  <a:lnTo>
                    <a:pt x="1998057" y="1432809"/>
                  </a:lnTo>
                  <a:lnTo>
                    <a:pt x="1993615" y="1442976"/>
                  </a:lnTo>
                  <a:lnTo>
                    <a:pt x="1989172" y="1452509"/>
                  </a:lnTo>
                  <a:lnTo>
                    <a:pt x="1984412" y="1462359"/>
                  </a:lnTo>
                  <a:lnTo>
                    <a:pt x="1979018" y="1472209"/>
                  </a:lnTo>
                  <a:lnTo>
                    <a:pt x="1973941" y="1481106"/>
                  </a:lnTo>
                  <a:lnTo>
                    <a:pt x="1967912" y="1490638"/>
                  </a:lnTo>
                  <a:lnTo>
                    <a:pt x="1961883" y="1499852"/>
                  </a:lnTo>
                  <a:lnTo>
                    <a:pt x="1955854" y="1508432"/>
                  </a:lnTo>
                  <a:lnTo>
                    <a:pt x="1949507" y="1517011"/>
                  </a:lnTo>
                  <a:lnTo>
                    <a:pt x="1942526" y="1525272"/>
                  </a:lnTo>
                  <a:lnTo>
                    <a:pt x="1935545" y="1533215"/>
                  </a:lnTo>
                  <a:lnTo>
                    <a:pt x="1928247" y="1540841"/>
                  </a:lnTo>
                  <a:lnTo>
                    <a:pt x="1920631" y="1548149"/>
                  </a:lnTo>
                  <a:lnTo>
                    <a:pt x="1912381" y="1555457"/>
                  </a:lnTo>
                  <a:lnTo>
                    <a:pt x="1904448" y="1562130"/>
                  </a:lnTo>
                  <a:lnTo>
                    <a:pt x="1896198" y="1568803"/>
                  </a:lnTo>
                  <a:lnTo>
                    <a:pt x="1887947" y="1575158"/>
                  </a:lnTo>
                  <a:lnTo>
                    <a:pt x="1878745" y="1581195"/>
                  </a:lnTo>
                  <a:lnTo>
                    <a:pt x="1870178" y="1586279"/>
                  </a:lnTo>
                  <a:lnTo>
                    <a:pt x="1860658" y="1591680"/>
                  </a:lnTo>
                  <a:lnTo>
                    <a:pt x="1851138" y="1596129"/>
                  </a:lnTo>
                  <a:lnTo>
                    <a:pt x="1841302" y="1600577"/>
                  </a:lnTo>
                  <a:lnTo>
                    <a:pt x="1831782" y="1604390"/>
                  </a:lnTo>
                  <a:lnTo>
                    <a:pt x="1821628" y="1607885"/>
                  </a:lnTo>
                  <a:lnTo>
                    <a:pt x="1811474" y="1611063"/>
                  </a:lnTo>
                  <a:lnTo>
                    <a:pt x="1801002" y="1613922"/>
                  </a:lnTo>
                  <a:lnTo>
                    <a:pt x="1790213" y="1615829"/>
                  </a:lnTo>
                  <a:lnTo>
                    <a:pt x="1779742" y="1617735"/>
                  </a:lnTo>
                  <a:lnTo>
                    <a:pt x="1768636" y="1618688"/>
                  </a:lnTo>
                  <a:lnTo>
                    <a:pt x="1757529" y="1619324"/>
                  </a:lnTo>
                  <a:lnTo>
                    <a:pt x="1746423" y="1619642"/>
                  </a:lnTo>
                  <a:lnTo>
                    <a:pt x="1807666" y="1643472"/>
                  </a:lnTo>
                  <a:lnTo>
                    <a:pt x="1869226" y="1666668"/>
                  </a:lnTo>
                  <a:lnTo>
                    <a:pt x="1931103" y="1689227"/>
                  </a:lnTo>
                  <a:lnTo>
                    <a:pt x="1992663" y="1711469"/>
                  </a:lnTo>
                  <a:lnTo>
                    <a:pt x="2054857" y="1733076"/>
                  </a:lnTo>
                  <a:lnTo>
                    <a:pt x="2116734" y="1754047"/>
                  </a:lnTo>
                  <a:lnTo>
                    <a:pt x="2179246" y="1775018"/>
                  </a:lnTo>
                  <a:lnTo>
                    <a:pt x="2241758" y="1795353"/>
                  </a:lnTo>
                  <a:lnTo>
                    <a:pt x="2243345" y="1789952"/>
                  </a:lnTo>
                  <a:lnTo>
                    <a:pt x="2244614" y="1785503"/>
                  </a:lnTo>
                  <a:lnTo>
                    <a:pt x="2246518" y="1781373"/>
                  </a:lnTo>
                  <a:lnTo>
                    <a:pt x="2248422" y="1777242"/>
                  </a:lnTo>
                  <a:lnTo>
                    <a:pt x="2250643" y="1773429"/>
                  </a:lnTo>
                  <a:lnTo>
                    <a:pt x="2252547" y="1769616"/>
                  </a:lnTo>
                  <a:lnTo>
                    <a:pt x="2255086" y="1766121"/>
                  </a:lnTo>
                  <a:lnTo>
                    <a:pt x="2257941" y="1762626"/>
                  </a:lnTo>
                  <a:lnTo>
                    <a:pt x="2260797" y="1759131"/>
                  </a:lnTo>
                  <a:lnTo>
                    <a:pt x="2263970" y="1755953"/>
                  </a:lnTo>
                  <a:lnTo>
                    <a:pt x="2266826" y="1752776"/>
                  </a:lnTo>
                  <a:lnTo>
                    <a:pt x="2270317" y="1749916"/>
                  </a:lnTo>
                  <a:lnTo>
                    <a:pt x="2273807" y="1747057"/>
                  </a:lnTo>
                  <a:lnTo>
                    <a:pt x="2277298" y="1744832"/>
                  </a:lnTo>
                  <a:lnTo>
                    <a:pt x="2281106" y="1742290"/>
                  </a:lnTo>
                  <a:lnTo>
                    <a:pt x="2285231" y="1740066"/>
                  </a:lnTo>
                  <a:lnTo>
                    <a:pt x="2289356" y="1738160"/>
                  </a:lnTo>
                  <a:lnTo>
                    <a:pt x="2293481" y="1736253"/>
                  </a:lnTo>
                  <a:lnTo>
                    <a:pt x="2297606" y="1734665"/>
                  </a:lnTo>
                  <a:lnTo>
                    <a:pt x="2301731" y="1733076"/>
                  </a:lnTo>
                  <a:lnTo>
                    <a:pt x="2306491" y="1731805"/>
                  </a:lnTo>
                  <a:lnTo>
                    <a:pt x="2310934" y="1730852"/>
                  </a:lnTo>
                  <a:lnTo>
                    <a:pt x="2315376" y="1730216"/>
                  </a:lnTo>
                  <a:lnTo>
                    <a:pt x="2319819" y="1729263"/>
                  </a:lnTo>
                  <a:lnTo>
                    <a:pt x="2324578" y="1728627"/>
                  </a:lnTo>
                  <a:lnTo>
                    <a:pt x="2329338" y="1728627"/>
                  </a:lnTo>
                  <a:lnTo>
                    <a:pt x="2334098" y="1728310"/>
                  </a:lnTo>
                  <a:lnTo>
                    <a:pt x="2339175" y="1728627"/>
                  </a:lnTo>
                  <a:lnTo>
                    <a:pt x="2343618" y="1728945"/>
                  </a:lnTo>
                  <a:lnTo>
                    <a:pt x="2348377" y="1729581"/>
                  </a:lnTo>
                  <a:lnTo>
                    <a:pt x="2353454" y="1730534"/>
                  </a:lnTo>
                  <a:lnTo>
                    <a:pt x="2358214" y="1731487"/>
                  </a:lnTo>
                  <a:lnTo>
                    <a:pt x="2363291" y="1732758"/>
                  </a:lnTo>
                  <a:lnTo>
                    <a:pt x="2369003" y="1734982"/>
                  </a:lnTo>
                  <a:lnTo>
                    <a:pt x="2471180" y="1380699"/>
                  </a:lnTo>
                  <a:lnTo>
                    <a:pt x="2465468" y="1379428"/>
                  </a:lnTo>
                  <a:lnTo>
                    <a:pt x="2461026" y="1377839"/>
                  </a:lnTo>
                  <a:lnTo>
                    <a:pt x="2456583" y="1376250"/>
                  </a:lnTo>
                  <a:lnTo>
                    <a:pt x="2452458" y="1374344"/>
                  </a:lnTo>
                  <a:lnTo>
                    <a:pt x="2448333" y="1372438"/>
                  </a:lnTo>
                  <a:lnTo>
                    <a:pt x="2444208" y="1370213"/>
                  </a:lnTo>
                  <a:lnTo>
                    <a:pt x="2440400" y="1367989"/>
                  </a:lnTo>
                  <a:lnTo>
                    <a:pt x="2436592" y="1365447"/>
                  </a:lnTo>
                  <a:lnTo>
                    <a:pt x="2433102" y="1362587"/>
                  </a:lnTo>
                  <a:lnTo>
                    <a:pt x="2429611" y="1359728"/>
                  </a:lnTo>
                  <a:lnTo>
                    <a:pt x="2426438" y="1356550"/>
                  </a:lnTo>
                  <a:lnTo>
                    <a:pt x="2423582" y="1353691"/>
                  </a:lnTo>
                  <a:lnTo>
                    <a:pt x="2420726" y="1350513"/>
                  </a:lnTo>
                  <a:lnTo>
                    <a:pt x="2417870" y="1347018"/>
                  </a:lnTo>
                  <a:lnTo>
                    <a:pt x="2415332" y="1343523"/>
                  </a:lnTo>
                  <a:lnTo>
                    <a:pt x="2413110" y="1339710"/>
                  </a:lnTo>
                  <a:lnTo>
                    <a:pt x="2410889" y="1336215"/>
                  </a:lnTo>
                  <a:lnTo>
                    <a:pt x="2408668" y="1332402"/>
                  </a:lnTo>
                  <a:lnTo>
                    <a:pt x="2407081" y="1327954"/>
                  </a:lnTo>
                  <a:lnTo>
                    <a:pt x="2405177" y="1324141"/>
                  </a:lnTo>
                  <a:lnTo>
                    <a:pt x="2403908" y="1320010"/>
                  </a:lnTo>
                  <a:lnTo>
                    <a:pt x="2402639" y="1315879"/>
                  </a:lnTo>
                  <a:lnTo>
                    <a:pt x="2401370" y="1311749"/>
                  </a:lnTo>
                  <a:lnTo>
                    <a:pt x="2400735" y="1307618"/>
                  </a:lnTo>
                  <a:lnTo>
                    <a:pt x="2400100" y="1303170"/>
                  </a:lnTo>
                  <a:lnTo>
                    <a:pt x="2399783" y="1298721"/>
                  </a:lnTo>
                  <a:lnTo>
                    <a:pt x="2399783" y="1294590"/>
                  </a:lnTo>
                  <a:lnTo>
                    <a:pt x="2399783" y="1290142"/>
                  </a:lnTo>
                  <a:lnTo>
                    <a:pt x="2400100" y="1285376"/>
                  </a:lnTo>
                  <a:lnTo>
                    <a:pt x="2400418" y="1281245"/>
                  </a:lnTo>
                  <a:lnTo>
                    <a:pt x="2401052" y="1276797"/>
                  </a:lnTo>
                  <a:lnTo>
                    <a:pt x="2402322" y="1272348"/>
                  </a:lnTo>
                  <a:lnTo>
                    <a:pt x="2403591" y="1267900"/>
                  </a:lnTo>
                  <a:lnTo>
                    <a:pt x="2403908" y="1266947"/>
                  </a:lnTo>
                  <a:lnTo>
                    <a:pt x="2346473" y="1248835"/>
                  </a:lnTo>
                  <a:lnTo>
                    <a:pt x="2289673" y="1230406"/>
                  </a:lnTo>
                  <a:lnTo>
                    <a:pt x="2232873" y="1211660"/>
                  </a:lnTo>
                  <a:lnTo>
                    <a:pt x="2176073" y="1191642"/>
                  </a:lnTo>
                  <a:lnTo>
                    <a:pt x="2119590" y="1171306"/>
                  </a:lnTo>
                  <a:lnTo>
                    <a:pt x="2063425" y="1150335"/>
                  </a:lnTo>
                  <a:lnTo>
                    <a:pt x="2007577" y="1128729"/>
                  </a:lnTo>
                  <a:lnTo>
                    <a:pt x="1952046" y="1106804"/>
                  </a:lnTo>
                  <a:close/>
                  <a:moveTo>
                    <a:pt x="1413556" y="857694"/>
                  </a:moveTo>
                  <a:lnTo>
                    <a:pt x="1413238" y="858329"/>
                  </a:lnTo>
                  <a:lnTo>
                    <a:pt x="1411017" y="862460"/>
                  </a:lnTo>
                  <a:lnTo>
                    <a:pt x="1408478" y="866273"/>
                  </a:lnTo>
                  <a:lnTo>
                    <a:pt x="1405940" y="869768"/>
                  </a:lnTo>
                  <a:lnTo>
                    <a:pt x="1403401" y="873263"/>
                  </a:lnTo>
                  <a:lnTo>
                    <a:pt x="1400228" y="876758"/>
                  </a:lnTo>
                  <a:lnTo>
                    <a:pt x="1397055" y="879936"/>
                  </a:lnTo>
                  <a:lnTo>
                    <a:pt x="1393882" y="882796"/>
                  </a:lnTo>
                  <a:lnTo>
                    <a:pt x="1390709" y="885655"/>
                  </a:lnTo>
                  <a:lnTo>
                    <a:pt x="1387218" y="888515"/>
                  </a:lnTo>
                  <a:lnTo>
                    <a:pt x="1383410" y="890739"/>
                  </a:lnTo>
                  <a:lnTo>
                    <a:pt x="1379920" y="892963"/>
                  </a:lnTo>
                  <a:lnTo>
                    <a:pt x="1376112" y="894870"/>
                  </a:lnTo>
                  <a:lnTo>
                    <a:pt x="1372304" y="897094"/>
                  </a:lnTo>
                  <a:lnTo>
                    <a:pt x="1368179" y="899000"/>
                  </a:lnTo>
                  <a:lnTo>
                    <a:pt x="1364371" y="900271"/>
                  </a:lnTo>
                  <a:lnTo>
                    <a:pt x="1360246" y="901542"/>
                  </a:lnTo>
                  <a:lnTo>
                    <a:pt x="1351361" y="903449"/>
                  </a:lnTo>
                  <a:lnTo>
                    <a:pt x="1347236" y="904084"/>
                  </a:lnTo>
                  <a:lnTo>
                    <a:pt x="1343111" y="904720"/>
                  </a:lnTo>
                  <a:lnTo>
                    <a:pt x="1338668" y="905038"/>
                  </a:lnTo>
                  <a:lnTo>
                    <a:pt x="1333908" y="905038"/>
                  </a:lnTo>
                  <a:lnTo>
                    <a:pt x="1329783" y="904720"/>
                  </a:lnTo>
                  <a:lnTo>
                    <a:pt x="1325341" y="904402"/>
                  </a:lnTo>
                  <a:lnTo>
                    <a:pt x="1320898" y="904084"/>
                  </a:lnTo>
                  <a:lnTo>
                    <a:pt x="1316456" y="903131"/>
                  </a:lnTo>
                  <a:lnTo>
                    <a:pt x="1312013" y="901860"/>
                  </a:lnTo>
                  <a:lnTo>
                    <a:pt x="1307571" y="900907"/>
                  </a:lnTo>
                  <a:lnTo>
                    <a:pt x="1303446" y="899636"/>
                  </a:lnTo>
                  <a:lnTo>
                    <a:pt x="1299321" y="897729"/>
                  </a:lnTo>
                  <a:lnTo>
                    <a:pt x="1294561" y="895823"/>
                  </a:lnTo>
                  <a:lnTo>
                    <a:pt x="1290436" y="893599"/>
                  </a:lnTo>
                  <a:lnTo>
                    <a:pt x="1289801" y="892963"/>
                  </a:lnTo>
                  <a:lnTo>
                    <a:pt x="1113054" y="1215790"/>
                  </a:lnTo>
                  <a:lnTo>
                    <a:pt x="1114006" y="1216426"/>
                  </a:lnTo>
                  <a:lnTo>
                    <a:pt x="1118131" y="1218968"/>
                  </a:lnTo>
                  <a:lnTo>
                    <a:pt x="1122891" y="1221510"/>
                  </a:lnTo>
                  <a:lnTo>
                    <a:pt x="1126699" y="1224369"/>
                  </a:lnTo>
                  <a:lnTo>
                    <a:pt x="1130507" y="1227547"/>
                  </a:lnTo>
                  <a:lnTo>
                    <a:pt x="1134315" y="1230724"/>
                  </a:lnTo>
                  <a:lnTo>
                    <a:pt x="1137805" y="1233902"/>
                  </a:lnTo>
                  <a:lnTo>
                    <a:pt x="1141296" y="1237397"/>
                  </a:lnTo>
                  <a:lnTo>
                    <a:pt x="1144469" y="1240892"/>
                  </a:lnTo>
                  <a:lnTo>
                    <a:pt x="1147325" y="1244387"/>
                  </a:lnTo>
                  <a:lnTo>
                    <a:pt x="1149863" y="1248200"/>
                  </a:lnTo>
                  <a:lnTo>
                    <a:pt x="1152719" y="1252013"/>
                  </a:lnTo>
                  <a:lnTo>
                    <a:pt x="1155258" y="1255826"/>
                  </a:lnTo>
                  <a:lnTo>
                    <a:pt x="1157479" y="1259957"/>
                  </a:lnTo>
                  <a:lnTo>
                    <a:pt x="1159383" y="1264087"/>
                  </a:lnTo>
                  <a:lnTo>
                    <a:pt x="1161287" y="1268536"/>
                  </a:lnTo>
                  <a:lnTo>
                    <a:pt x="1162873" y="1272666"/>
                  </a:lnTo>
                  <a:lnTo>
                    <a:pt x="1164143" y="1276797"/>
                  </a:lnTo>
                  <a:lnTo>
                    <a:pt x="1165412" y="1280928"/>
                  </a:lnTo>
                  <a:lnTo>
                    <a:pt x="1166364" y="1285376"/>
                  </a:lnTo>
                  <a:lnTo>
                    <a:pt x="1167316" y="1289824"/>
                  </a:lnTo>
                  <a:lnTo>
                    <a:pt x="1167633" y="1294273"/>
                  </a:lnTo>
                  <a:lnTo>
                    <a:pt x="1168268" y="1298403"/>
                  </a:lnTo>
                  <a:lnTo>
                    <a:pt x="1168585" y="1302852"/>
                  </a:lnTo>
                  <a:lnTo>
                    <a:pt x="1168268" y="1307618"/>
                  </a:lnTo>
                  <a:lnTo>
                    <a:pt x="1167633" y="1311749"/>
                  </a:lnTo>
                  <a:lnTo>
                    <a:pt x="1167316" y="1316197"/>
                  </a:lnTo>
                  <a:lnTo>
                    <a:pt x="1166364" y="1320328"/>
                  </a:lnTo>
                  <a:lnTo>
                    <a:pt x="1165412" y="1324776"/>
                  </a:lnTo>
                  <a:lnTo>
                    <a:pt x="1164143" y="1329224"/>
                  </a:lnTo>
                  <a:lnTo>
                    <a:pt x="1162556" y="1333355"/>
                  </a:lnTo>
                  <a:lnTo>
                    <a:pt x="1160652" y="1337486"/>
                  </a:lnTo>
                  <a:lnTo>
                    <a:pt x="1159066" y="1341616"/>
                  </a:lnTo>
                  <a:lnTo>
                    <a:pt x="1155892" y="1346700"/>
                  </a:lnTo>
                  <a:lnTo>
                    <a:pt x="1215231" y="1376568"/>
                  </a:lnTo>
                  <a:lnTo>
                    <a:pt x="1274887" y="1406118"/>
                  </a:lnTo>
                  <a:lnTo>
                    <a:pt x="1334226" y="1435351"/>
                  </a:lnTo>
                  <a:lnTo>
                    <a:pt x="1393882" y="1464265"/>
                  </a:lnTo>
                  <a:lnTo>
                    <a:pt x="1453855" y="1492227"/>
                  </a:lnTo>
                  <a:lnTo>
                    <a:pt x="1514146" y="1519870"/>
                  </a:lnTo>
                  <a:lnTo>
                    <a:pt x="1574754" y="1547196"/>
                  </a:lnTo>
                  <a:lnTo>
                    <a:pt x="1635679" y="1574204"/>
                  </a:lnTo>
                  <a:lnTo>
                    <a:pt x="1627746" y="1565943"/>
                  </a:lnTo>
                  <a:lnTo>
                    <a:pt x="1620448" y="1557682"/>
                  </a:lnTo>
                  <a:lnTo>
                    <a:pt x="1613466" y="1549103"/>
                  </a:lnTo>
                  <a:lnTo>
                    <a:pt x="1607120" y="1540206"/>
                  </a:lnTo>
                  <a:lnTo>
                    <a:pt x="1601091" y="1531309"/>
                  </a:lnTo>
                  <a:lnTo>
                    <a:pt x="1595379" y="1522094"/>
                  </a:lnTo>
                  <a:lnTo>
                    <a:pt x="1590620" y="1512562"/>
                  </a:lnTo>
                  <a:lnTo>
                    <a:pt x="1585542" y="1503030"/>
                  </a:lnTo>
                  <a:lnTo>
                    <a:pt x="1581417" y="1493180"/>
                  </a:lnTo>
                  <a:lnTo>
                    <a:pt x="1577609" y="1483330"/>
                  </a:lnTo>
                  <a:lnTo>
                    <a:pt x="1574436" y="1473162"/>
                  </a:lnTo>
                  <a:lnTo>
                    <a:pt x="1571263" y="1462994"/>
                  </a:lnTo>
                  <a:lnTo>
                    <a:pt x="1569042" y="1453144"/>
                  </a:lnTo>
                  <a:lnTo>
                    <a:pt x="1566821" y="1442659"/>
                  </a:lnTo>
                  <a:lnTo>
                    <a:pt x="1565234" y="1432173"/>
                  </a:lnTo>
                  <a:lnTo>
                    <a:pt x="1563647" y="1421688"/>
                  </a:lnTo>
                  <a:lnTo>
                    <a:pt x="1563013" y="1411202"/>
                  </a:lnTo>
                  <a:lnTo>
                    <a:pt x="1562378" y="1400717"/>
                  </a:lnTo>
                  <a:lnTo>
                    <a:pt x="1562378" y="1389913"/>
                  </a:lnTo>
                  <a:lnTo>
                    <a:pt x="1562378" y="1379110"/>
                  </a:lnTo>
                  <a:lnTo>
                    <a:pt x="1563013" y="1368625"/>
                  </a:lnTo>
                  <a:lnTo>
                    <a:pt x="1563965" y="1357821"/>
                  </a:lnTo>
                  <a:lnTo>
                    <a:pt x="1565551" y="1347336"/>
                  </a:lnTo>
                  <a:lnTo>
                    <a:pt x="1567138" y="1336533"/>
                  </a:lnTo>
                  <a:lnTo>
                    <a:pt x="1569359" y="1326047"/>
                  </a:lnTo>
                  <a:lnTo>
                    <a:pt x="1571580" y="1315562"/>
                  </a:lnTo>
                  <a:lnTo>
                    <a:pt x="1574436" y="1305076"/>
                  </a:lnTo>
                  <a:lnTo>
                    <a:pt x="1577609" y="1294590"/>
                  </a:lnTo>
                  <a:lnTo>
                    <a:pt x="1581100" y="1284105"/>
                  </a:lnTo>
                  <a:lnTo>
                    <a:pt x="1584908" y="1273937"/>
                  </a:lnTo>
                  <a:lnTo>
                    <a:pt x="1588716" y="1263769"/>
                  </a:lnTo>
                  <a:lnTo>
                    <a:pt x="1593158" y="1253602"/>
                  </a:lnTo>
                  <a:lnTo>
                    <a:pt x="1598552" y="1242481"/>
                  </a:lnTo>
                  <a:lnTo>
                    <a:pt x="1604582" y="1231677"/>
                  </a:lnTo>
                  <a:lnTo>
                    <a:pt x="1610293" y="1221192"/>
                  </a:lnTo>
                  <a:lnTo>
                    <a:pt x="1616322" y="1211024"/>
                  </a:lnTo>
                  <a:lnTo>
                    <a:pt x="1622986" y="1201174"/>
                  </a:lnTo>
                  <a:lnTo>
                    <a:pt x="1629650" y="1191642"/>
                  </a:lnTo>
                  <a:lnTo>
                    <a:pt x="1636631" y="1182109"/>
                  </a:lnTo>
                  <a:lnTo>
                    <a:pt x="1643612" y="1173213"/>
                  </a:lnTo>
                  <a:lnTo>
                    <a:pt x="1650910" y="1164316"/>
                  </a:lnTo>
                  <a:lnTo>
                    <a:pt x="1658526" y="1156055"/>
                  </a:lnTo>
                  <a:lnTo>
                    <a:pt x="1666141" y="1148111"/>
                  </a:lnTo>
                  <a:lnTo>
                    <a:pt x="1673757" y="1140485"/>
                  </a:lnTo>
                  <a:lnTo>
                    <a:pt x="1682325" y="1132859"/>
                  </a:lnTo>
                  <a:lnTo>
                    <a:pt x="1690258" y="1125551"/>
                  </a:lnTo>
                  <a:lnTo>
                    <a:pt x="1698508" y="1119196"/>
                  </a:lnTo>
                  <a:lnTo>
                    <a:pt x="1707076" y="1112841"/>
                  </a:lnTo>
                  <a:lnTo>
                    <a:pt x="1715643" y="1106804"/>
                  </a:lnTo>
                  <a:lnTo>
                    <a:pt x="1724211" y="1101403"/>
                  </a:lnTo>
                  <a:lnTo>
                    <a:pt x="1733096" y="1096001"/>
                  </a:lnTo>
                  <a:lnTo>
                    <a:pt x="1741981" y="1091235"/>
                  </a:lnTo>
                  <a:lnTo>
                    <a:pt x="1750866" y="1086469"/>
                  </a:lnTo>
                  <a:lnTo>
                    <a:pt x="1759751" y="1082656"/>
                  </a:lnTo>
                  <a:lnTo>
                    <a:pt x="1768953" y="1078843"/>
                  </a:lnTo>
                  <a:lnTo>
                    <a:pt x="1778155" y="1075666"/>
                  </a:lnTo>
                  <a:lnTo>
                    <a:pt x="1787357" y="1073124"/>
                  </a:lnTo>
                  <a:lnTo>
                    <a:pt x="1796560" y="1070582"/>
                  </a:lnTo>
                  <a:lnTo>
                    <a:pt x="1805444" y="1068357"/>
                  </a:lnTo>
                  <a:lnTo>
                    <a:pt x="1814647" y="1067086"/>
                  </a:lnTo>
                  <a:lnTo>
                    <a:pt x="1824166" y="1066133"/>
                  </a:lnTo>
                  <a:lnTo>
                    <a:pt x="1833051" y="1065180"/>
                  </a:lnTo>
                  <a:lnTo>
                    <a:pt x="1842254" y="1064862"/>
                  </a:lnTo>
                  <a:lnTo>
                    <a:pt x="1850821" y="1065180"/>
                  </a:lnTo>
                  <a:lnTo>
                    <a:pt x="1795290" y="1041349"/>
                  </a:lnTo>
                  <a:lnTo>
                    <a:pt x="1740077" y="1016883"/>
                  </a:lnTo>
                  <a:lnTo>
                    <a:pt x="1684863" y="991781"/>
                  </a:lnTo>
                  <a:lnTo>
                    <a:pt x="1630284" y="966044"/>
                  </a:lnTo>
                  <a:lnTo>
                    <a:pt x="1575388" y="939672"/>
                  </a:lnTo>
                  <a:lnTo>
                    <a:pt x="1521127" y="912663"/>
                  </a:lnTo>
                  <a:lnTo>
                    <a:pt x="1467182" y="885655"/>
                  </a:lnTo>
                  <a:lnTo>
                    <a:pt x="1413556" y="857694"/>
                  </a:lnTo>
                  <a:close/>
                  <a:moveTo>
                    <a:pt x="1297417" y="692150"/>
                  </a:moveTo>
                  <a:lnTo>
                    <a:pt x="1336764" y="713756"/>
                  </a:lnTo>
                  <a:lnTo>
                    <a:pt x="1376112" y="734727"/>
                  </a:lnTo>
                  <a:lnTo>
                    <a:pt x="1415459" y="755698"/>
                  </a:lnTo>
                  <a:lnTo>
                    <a:pt x="1454807" y="776352"/>
                  </a:lnTo>
                  <a:lnTo>
                    <a:pt x="1494789" y="796687"/>
                  </a:lnTo>
                  <a:lnTo>
                    <a:pt x="1534454" y="816387"/>
                  </a:lnTo>
                  <a:lnTo>
                    <a:pt x="1574119" y="836405"/>
                  </a:lnTo>
                  <a:lnTo>
                    <a:pt x="1613784" y="855470"/>
                  </a:lnTo>
                  <a:lnTo>
                    <a:pt x="1654083" y="874852"/>
                  </a:lnTo>
                  <a:lnTo>
                    <a:pt x="1694066" y="893599"/>
                  </a:lnTo>
                  <a:lnTo>
                    <a:pt x="1734048" y="912028"/>
                  </a:lnTo>
                  <a:lnTo>
                    <a:pt x="1774664" y="930139"/>
                  </a:lnTo>
                  <a:lnTo>
                    <a:pt x="1814964" y="947933"/>
                  </a:lnTo>
                  <a:lnTo>
                    <a:pt x="1855264" y="965409"/>
                  </a:lnTo>
                  <a:lnTo>
                    <a:pt x="1896198" y="982885"/>
                  </a:lnTo>
                  <a:lnTo>
                    <a:pt x="1936815" y="999725"/>
                  </a:lnTo>
                  <a:lnTo>
                    <a:pt x="1977749" y="1016565"/>
                  </a:lnTo>
                  <a:lnTo>
                    <a:pt x="2018683" y="1032770"/>
                  </a:lnTo>
                  <a:lnTo>
                    <a:pt x="2059934" y="1049293"/>
                  </a:lnTo>
                  <a:lnTo>
                    <a:pt x="2101186" y="1064862"/>
                  </a:lnTo>
                  <a:lnTo>
                    <a:pt x="2142437" y="1080749"/>
                  </a:lnTo>
                  <a:lnTo>
                    <a:pt x="2184006" y="1095683"/>
                  </a:lnTo>
                  <a:lnTo>
                    <a:pt x="2225575" y="1110617"/>
                  </a:lnTo>
                  <a:lnTo>
                    <a:pt x="2267461" y="1125233"/>
                  </a:lnTo>
                  <a:lnTo>
                    <a:pt x="2309347" y="1139850"/>
                  </a:lnTo>
                  <a:lnTo>
                    <a:pt x="2351233" y="1153830"/>
                  </a:lnTo>
                  <a:lnTo>
                    <a:pt x="2393437" y="1167811"/>
                  </a:lnTo>
                  <a:lnTo>
                    <a:pt x="2435957" y="1181474"/>
                  </a:lnTo>
                  <a:lnTo>
                    <a:pt x="2478478" y="1194819"/>
                  </a:lnTo>
                  <a:lnTo>
                    <a:pt x="2520999" y="1207529"/>
                  </a:lnTo>
                  <a:lnTo>
                    <a:pt x="2563837" y="1220556"/>
                  </a:lnTo>
                  <a:lnTo>
                    <a:pt x="2606675" y="1233266"/>
                  </a:lnTo>
                  <a:lnTo>
                    <a:pt x="2415332" y="1938338"/>
                  </a:lnTo>
                  <a:lnTo>
                    <a:pt x="2366782" y="1924357"/>
                  </a:lnTo>
                  <a:lnTo>
                    <a:pt x="2318549" y="1910059"/>
                  </a:lnTo>
                  <a:lnTo>
                    <a:pt x="2270317" y="1895443"/>
                  </a:lnTo>
                  <a:lnTo>
                    <a:pt x="2222402" y="1880509"/>
                  </a:lnTo>
                  <a:lnTo>
                    <a:pt x="2174486" y="1865257"/>
                  </a:lnTo>
                  <a:lnTo>
                    <a:pt x="2126889" y="1849370"/>
                  </a:lnTo>
                  <a:lnTo>
                    <a:pt x="2079608" y="1833800"/>
                  </a:lnTo>
                  <a:lnTo>
                    <a:pt x="2032010" y="1817278"/>
                  </a:lnTo>
                  <a:lnTo>
                    <a:pt x="1984730" y="1800755"/>
                  </a:lnTo>
                  <a:lnTo>
                    <a:pt x="1937766" y="1783915"/>
                  </a:lnTo>
                  <a:lnTo>
                    <a:pt x="1890803" y="1766757"/>
                  </a:lnTo>
                  <a:lnTo>
                    <a:pt x="1844157" y="1749281"/>
                  </a:lnTo>
                  <a:lnTo>
                    <a:pt x="1797512" y="1731169"/>
                  </a:lnTo>
                  <a:lnTo>
                    <a:pt x="1751183" y="1713058"/>
                  </a:lnTo>
                  <a:lnTo>
                    <a:pt x="1704854" y="1694629"/>
                  </a:lnTo>
                  <a:lnTo>
                    <a:pt x="1658526" y="1675564"/>
                  </a:lnTo>
                  <a:lnTo>
                    <a:pt x="1612514" y="1656500"/>
                  </a:lnTo>
                  <a:lnTo>
                    <a:pt x="1566503" y="1636800"/>
                  </a:lnTo>
                  <a:lnTo>
                    <a:pt x="1520809" y="1617100"/>
                  </a:lnTo>
                  <a:lnTo>
                    <a:pt x="1475115" y="1596764"/>
                  </a:lnTo>
                  <a:lnTo>
                    <a:pt x="1429739" y="1576111"/>
                  </a:lnTo>
                  <a:lnTo>
                    <a:pt x="1384045" y="1555140"/>
                  </a:lnTo>
                  <a:lnTo>
                    <a:pt x="1338986" y="1534169"/>
                  </a:lnTo>
                  <a:lnTo>
                    <a:pt x="1293926" y="1512562"/>
                  </a:lnTo>
                  <a:lnTo>
                    <a:pt x="1248867" y="1490638"/>
                  </a:lnTo>
                  <a:lnTo>
                    <a:pt x="1204125" y="1468396"/>
                  </a:lnTo>
                  <a:lnTo>
                    <a:pt x="1159066" y="1446154"/>
                  </a:lnTo>
                  <a:lnTo>
                    <a:pt x="1114324" y="1422959"/>
                  </a:lnTo>
                  <a:lnTo>
                    <a:pt x="1069899" y="1399446"/>
                  </a:lnTo>
                  <a:lnTo>
                    <a:pt x="1025474" y="1376250"/>
                  </a:lnTo>
                  <a:lnTo>
                    <a:pt x="981050" y="1352102"/>
                  </a:lnTo>
                  <a:lnTo>
                    <a:pt x="936625" y="1327636"/>
                  </a:lnTo>
                  <a:lnTo>
                    <a:pt x="1297417" y="692150"/>
                  </a:lnTo>
                  <a:close/>
                  <a:moveTo>
                    <a:pt x="2337312" y="325877"/>
                  </a:moveTo>
                  <a:lnTo>
                    <a:pt x="2306540" y="337312"/>
                  </a:lnTo>
                  <a:lnTo>
                    <a:pt x="2313202" y="355098"/>
                  </a:lnTo>
                  <a:lnTo>
                    <a:pt x="2305271" y="358910"/>
                  </a:lnTo>
                  <a:lnTo>
                    <a:pt x="2297974" y="363356"/>
                  </a:lnTo>
                  <a:lnTo>
                    <a:pt x="2291312" y="367803"/>
                  </a:lnTo>
                  <a:lnTo>
                    <a:pt x="2285285" y="372250"/>
                  </a:lnTo>
                  <a:lnTo>
                    <a:pt x="2280209" y="376696"/>
                  </a:lnTo>
                  <a:lnTo>
                    <a:pt x="2275450" y="381778"/>
                  </a:lnTo>
                  <a:lnTo>
                    <a:pt x="2271644" y="386543"/>
                  </a:lnTo>
                  <a:lnTo>
                    <a:pt x="2268154" y="391625"/>
                  </a:lnTo>
                  <a:lnTo>
                    <a:pt x="2265299" y="396706"/>
                  </a:lnTo>
                  <a:lnTo>
                    <a:pt x="2263078" y="402106"/>
                  </a:lnTo>
                  <a:lnTo>
                    <a:pt x="2261809" y="407506"/>
                  </a:lnTo>
                  <a:lnTo>
                    <a:pt x="2261175" y="413223"/>
                  </a:lnTo>
                  <a:lnTo>
                    <a:pt x="2260540" y="418622"/>
                  </a:lnTo>
                  <a:lnTo>
                    <a:pt x="2261492" y="424657"/>
                  </a:lnTo>
                  <a:lnTo>
                    <a:pt x="2262444" y="431009"/>
                  </a:lnTo>
                  <a:lnTo>
                    <a:pt x="2264664" y="436727"/>
                  </a:lnTo>
                  <a:lnTo>
                    <a:pt x="2265933" y="440538"/>
                  </a:lnTo>
                  <a:lnTo>
                    <a:pt x="2267202" y="444032"/>
                  </a:lnTo>
                  <a:lnTo>
                    <a:pt x="2269106" y="447526"/>
                  </a:lnTo>
                  <a:lnTo>
                    <a:pt x="2271009" y="450702"/>
                  </a:lnTo>
                  <a:lnTo>
                    <a:pt x="2273230" y="453560"/>
                  </a:lnTo>
                  <a:lnTo>
                    <a:pt x="2275450" y="456419"/>
                  </a:lnTo>
                  <a:lnTo>
                    <a:pt x="2277671" y="458325"/>
                  </a:lnTo>
                  <a:lnTo>
                    <a:pt x="2280209" y="460866"/>
                  </a:lnTo>
                  <a:lnTo>
                    <a:pt x="2285285" y="464359"/>
                  </a:lnTo>
                  <a:lnTo>
                    <a:pt x="2290678" y="467536"/>
                  </a:lnTo>
                  <a:lnTo>
                    <a:pt x="2296388" y="469759"/>
                  </a:lnTo>
                  <a:lnTo>
                    <a:pt x="2301781" y="471347"/>
                  </a:lnTo>
                  <a:lnTo>
                    <a:pt x="2308761" y="472300"/>
                  </a:lnTo>
                  <a:lnTo>
                    <a:pt x="2318278" y="473253"/>
                  </a:lnTo>
                  <a:lnTo>
                    <a:pt x="2329698" y="474206"/>
                  </a:lnTo>
                  <a:lnTo>
                    <a:pt x="2343657" y="474841"/>
                  </a:lnTo>
                  <a:lnTo>
                    <a:pt x="2359519" y="475158"/>
                  </a:lnTo>
                  <a:lnTo>
                    <a:pt x="2372209" y="476111"/>
                  </a:lnTo>
                  <a:lnTo>
                    <a:pt x="2381726" y="477064"/>
                  </a:lnTo>
                  <a:lnTo>
                    <a:pt x="2387119" y="478017"/>
                  </a:lnTo>
                  <a:lnTo>
                    <a:pt x="2389340" y="478335"/>
                  </a:lnTo>
                  <a:lnTo>
                    <a:pt x="2390926" y="479288"/>
                  </a:lnTo>
                  <a:lnTo>
                    <a:pt x="2392829" y="480558"/>
                  </a:lnTo>
                  <a:lnTo>
                    <a:pt x="2394098" y="481828"/>
                  </a:lnTo>
                  <a:lnTo>
                    <a:pt x="2396002" y="483734"/>
                  </a:lnTo>
                  <a:lnTo>
                    <a:pt x="2396953" y="485640"/>
                  </a:lnTo>
                  <a:lnTo>
                    <a:pt x="2398222" y="488181"/>
                  </a:lnTo>
                  <a:lnTo>
                    <a:pt x="2399491" y="490722"/>
                  </a:lnTo>
                  <a:lnTo>
                    <a:pt x="2400443" y="493580"/>
                  </a:lnTo>
                  <a:lnTo>
                    <a:pt x="2400760" y="496439"/>
                  </a:lnTo>
                  <a:lnTo>
                    <a:pt x="2400760" y="499298"/>
                  </a:lnTo>
                  <a:lnTo>
                    <a:pt x="2400126" y="501839"/>
                  </a:lnTo>
                  <a:lnTo>
                    <a:pt x="2398540" y="503744"/>
                  </a:lnTo>
                  <a:lnTo>
                    <a:pt x="2396953" y="505650"/>
                  </a:lnTo>
                  <a:lnTo>
                    <a:pt x="2394415" y="507238"/>
                  </a:lnTo>
                  <a:lnTo>
                    <a:pt x="2391560" y="508826"/>
                  </a:lnTo>
                  <a:lnTo>
                    <a:pt x="2387753" y="509779"/>
                  </a:lnTo>
                  <a:lnTo>
                    <a:pt x="2384581" y="510097"/>
                  </a:lnTo>
                  <a:lnTo>
                    <a:pt x="2382360" y="509779"/>
                  </a:lnTo>
                  <a:lnTo>
                    <a:pt x="2380774" y="509461"/>
                  </a:lnTo>
                  <a:lnTo>
                    <a:pt x="2379822" y="508826"/>
                  </a:lnTo>
                  <a:lnTo>
                    <a:pt x="2378236" y="506603"/>
                  </a:lnTo>
                  <a:lnTo>
                    <a:pt x="2376016" y="503427"/>
                  </a:lnTo>
                  <a:lnTo>
                    <a:pt x="2373795" y="498980"/>
                  </a:lnTo>
                  <a:lnTo>
                    <a:pt x="2371574" y="493263"/>
                  </a:lnTo>
                  <a:lnTo>
                    <a:pt x="2368719" y="485640"/>
                  </a:lnTo>
                  <a:lnTo>
                    <a:pt x="2334140" y="498662"/>
                  </a:lnTo>
                  <a:lnTo>
                    <a:pt x="2299243" y="510732"/>
                  </a:lnTo>
                  <a:lnTo>
                    <a:pt x="2300830" y="516449"/>
                  </a:lnTo>
                  <a:lnTo>
                    <a:pt x="2301781" y="519943"/>
                  </a:lnTo>
                  <a:lnTo>
                    <a:pt x="2304002" y="525025"/>
                  </a:lnTo>
                  <a:lnTo>
                    <a:pt x="2306223" y="529154"/>
                  </a:lnTo>
                  <a:lnTo>
                    <a:pt x="2309078" y="533600"/>
                  </a:lnTo>
                  <a:lnTo>
                    <a:pt x="2312568" y="537094"/>
                  </a:lnTo>
                  <a:lnTo>
                    <a:pt x="2316057" y="539953"/>
                  </a:lnTo>
                  <a:lnTo>
                    <a:pt x="2320181" y="542811"/>
                  </a:lnTo>
                  <a:lnTo>
                    <a:pt x="2324940" y="545035"/>
                  </a:lnTo>
                  <a:lnTo>
                    <a:pt x="2329698" y="546623"/>
                  </a:lnTo>
                  <a:lnTo>
                    <a:pt x="2334774" y="548211"/>
                  </a:lnTo>
                  <a:lnTo>
                    <a:pt x="2340485" y="548846"/>
                  </a:lnTo>
                  <a:lnTo>
                    <a:pt x="2346829" y="549164"/>
                  </a:lnTo>
                  <a:lnTo>
                    <a:pt x="2353174" y="548846"/>
                  </a:lnTo>
                  <a:lnTo>
                    <a:pt x="2360154" y="548211"/>
                  </a:lnTo>
                  <a:lnTo>
                    <a:pt x="2367450" y="546940"/>
                  </a:lnTo>
                  <a:lnTo>
                    <a:pt x="2375381" y="545670"/>
                  </a:lnTo>
                  <a:lnTo>
                    <a:pt x="2383312" y="543447"/>
                  </a:lnTo>
                  <a:lnTo>
                    <a:pt x="2389022" y="558375"/>
                  </a:lnTo>
                  <a:lnTo>
                    <a:pt x="2421381" y="545988"/>
                  </a:lnTo>
                  <a:lnTo>
                    <a:pt x="2415353" y="531377"/>
                  </a:lnTo>
                  <a:lnTo>
                    <a:pt x="2423602" y="527248"/>
                  </a:lnTo>
                  <a:lnTo>
                    <a:pt x="2431533" y="523119"/>
                  </a:lnTo>
                  <a:lnTo>
                    <a:pt x="2438512" y="518672"/>
                  </a:lnTo>
                  <a:lnTo>
                    <a:pt x="2444222" y="514226"/>
                  </a:lnTo>
                  <a:lnTo>
                    <a:pt x="2449932" y="509779"/>
                  </a:lnTo>
                  <a:lnTo>
                    <a:pt x="2455008" y="505650"/>
                  </a:lnTo>
                  <a:lnTo>
                    <a:pt x="2459450" y="500568"/>
                  </a:lnTo>
                  <a:lnTo>
                    <a:pt x="2462939" y="496121"/>
                  </a:lnTo>
                  <a:lnTo>
                    <a:pt x="2465477" y="491675"/>
                  </a:lnTo>
                  <a:lnTo>
                    <a:pt x="2467698" y="486593"/>
                  </a:lnTo>
                  <a:lnTo>
                    <a:pt x="2469284" y="481828"/>
                  </a:lnTo>
                  <a:lnTo>
                    <a:pt x="2470553" y="477064"/>
                  </a:lnTo>
                  <a:lnTo>
                    <a:pt x="2470553" y="471982"/>
                  </a:lnTo>
                  <a:lnTo>
                    <a:pt x="2470236" y="466900"/>
                  </a:lnTo>
                  <a:lnTo>
                    <a:pt x="2468967" y="461818"/>
                  </a:lnTo>
                  <a:lnTo>
                    <a:pt x="2467381" y="456737"/>
                  </a:lnTo>
                  <a:lnTo>
                    <a:pt x="2465477" y="453243"/>
                  </a:lnTo>
                  <a:lnTo>
                    <a:pt x="2463891" y="450067"/>
                  </a:lnTo>
                  <a:lnTo>
                    <a:pt x="2461988" y="446890"/>
                  </a:lnTo>
                  <a:lnTo>
                    <a:pt x="2459767" y="444032"/>
                  </a:lnTo>
                  <a:lnTo>
                    <a:pt x="2457546" y="441491"/>
                  </a:lnTo>
                  <a:lnTo>
                    <a:pt x="2454691" y="438950"/>
                  </a:lnTo>
                  <a:lnTo>
                    <a:pt x="2451836" y="436409"/>
                  </a:lnTo>
                  <a:lnTo>
                    <a:pt x="2448981" y="434503"/>
                  </a:lnTo>
                  <a:lnTo>
                    <a:pt x="2442636" y="431009"/>
                  </a:lnTo>
                  <a:lnTo>
                    <a:pt x="2435974" y="428151"/>
                  </a:lnTo>
                  <a:lnTo>
                    <a:pt x="2429312" y="425927"/>
                  </a:lnTo>
                  <a:lnTo>
                    <a:pt x="2422650" y="424657"/>
                  </a:lnTo>
                  <a:lnTo>
                    <a:pt x="2414402" y="424022"/>
                  </a:lnTo>
                  <a:lnTo>
                    <a:pt x="2403298" y="422751"/>
                  </a:lnTo>
                  <a:lnTo>
                    <a:pt x="2372843" y="421481"/>
                  </a:lnTo>
                  <a:lnTo>
                    <a:pt x="2362691" y="420846"/>
                  </a:lnTo>
                  <a:lnTo>
                    <a:pt x="2358567" y="420210"/>
                  </a:lnTo>
                  <a:lnTo>
                    <a:pt x="2355078" y="419257"/>
                  </a:lnTo>
                  <a:lnTo>
                    <a:pt x="2351905" y="418622"/>
                  </a:lnTo>
                  <a:lnTo>
                    <a:pt x="2349050" y="417669"/>
                  </a:lnTo>
                  <a:lnTo>
                    <a:pt x="2347147" y="416717"/>
                  </a:lnTo>
                  <a:lnTo>
                    <a:pt x="2345243" y="415128"/>
                  </a:lnTo>
                  <a:lnTo>
                    <a:pt x="2342705" y="411635"/>
                  </a:lnTo>
                  <a:lnTo>
                    <a:pt x="2339850" y="407188"/>
                  </a:lnTo>
                  <a:lnTo>
                    <a:pt x="2336678" y="401153"/>
                  </a:lnTo>
                  <a:lnTo>
                    <a:pt x="2333823" y="393848"/>
                  </a:lnTo>
                  <a:lnTo>
                    <a:pt x="2332871" y="390672"/>
                  </a:lnTo>
                  <a:lnTo>
                    <a:pt x="2332554" y="388448"/>
                  </a:lnTo>
                  <a:lnTo>
                    <a:pt x="2332871" y="385590"/>
                  </a:lnTo>
                  <a:lnTo>
                    <a:pt x="2333505" y="383366"/>
                  </a:lnTo>
                  <a:lnTo>
                    <a:pt x="2334774" y="381461"/>
                  </a:lnTo>
                  <a:lnTo>
                    <a:pt x="2336995" y="379237"/>
                  </a:lnTo>
                  <a:lnTo>
                    <a:pt x="2339533" y="377967"/>
                  </a:lnTo>
                  <a:lnTo>
                    <a:pt x="2342705" y="376379"/>
                  </a:lnTo>
                  <a:lnTo>
                    <a:pt x="2346512" y="375108"/>
                  </a:lnTo>
                  <a:lnTo>
                    <a:pt x="2349685" y="375108"/>
                  </a:lnTo>
                  <a:lnTo>
                    <a:pt x="2350954" y="375108"/>
                  </a:lnTo>
                  <a:lnTo>
                    <a:pt x="2352223" y="375426"/>
                  </a:lnTo>
                  <a:lnTo>
                    <a:pt x="2353492" y="376061"/>
                  </a:lnTo>
                  <a:lnTo>
                    <a:pt x="2354443" y="377332"/>
                  </a:lnTo>
                  <a:lnTo>
                    <a:pt x="2356664" y="379873"/>
                  </a:lnTo>
                  <a:lnTo>
                    <a:pt x="2358885" y="384637"/>
                  </a:lnTo>
                  <a:lnTo>
                    <a:pt x="2362057" y="391307"/>
                  </a:lnTo>
                  <a:lnTo>
                    <a:pt x="2365229" y="399565"/>
                  </a:lnTo>
                  <a:lnTo>
                    <a:pt x="2369671" y="410999"/>
                  </a:lnTo>
                  <a:lnTo>
                    <a:pt x="2403615" y="397659"/>
                  </a:lnTo>
                  <a:lnTo>
                    <a:pt x="2436926" y="384637"/>
                  </a:lnTo>
                  <a:lnTo>
                    <a:pt x="2433436" y="375426"/>
                  </a:lnTo>
                  <a:lnTo>
                    <a:pt x="2429946" y="368121"/>
                  </a:lnTo>
                  <a:lnTo>
                    <a:pt x="2426457" y="361768"/>
                  </a:lnTo>
                  <a:lnTo>
                    <a:pt x="2422333" y="356051"/>
                  </a:lnTo>
                  <a:lnTo>
                    <a:pt x="2420429" y="353510"/>
                  </a:lnTo>
                  <a:lnTo>
                    <a:pt x="2417891" y="351287"/>
                  </a:lnTo>
                  <a:lnTo>
                    <a:pt x="2415671" y="349381"/>
                  </a:lnTo>
                  <a:lnTo>
                    <a:pt x="2412815" y="347158"/>
                  </a:lnTo>
                  <a:lnTo>
                    <a:pt x="2410595" y="345570"/>
                  </a:lnTo>
                  <a:lnTo>
                    <a:pt x="2407740" y="343982"/>
                  </a:lnTo>
                  <a:lnTo>
                    <a:pt x="2405202" y="343029"/>
                  </a:lnTo>
                  <a:lnTo>
                    <a:pt x="2402029" y="341758"/>
                  </a:lnTo>
                  <a:lnTo>
                    <a:pt x="2399491" y="340805"/>
                  </a:lnTo>
                  <a:lnTo>
                    <a:pt x="2396319" y="340170"/>
                  </a:lnTo>
                  <a:lnTo>
                    <a:pt x="2389974" y="339217"/>
                  </a:lnTo>
                  <a:lnTo>
                    <a:pt x="2383629" y="338900"/>
                  </a:lnTo>
                  <a:lnTo>
                    <a:pt x="2377284" y="338582"/>
                  </a:lnTo>
                  <a:lnTo>
                    <a:pt x="2370940" y="338900"/>
                  </a:lnTo>
                  <a:lnTo>
                    <a:pt x="2364278" y="339535"/>
                  </a:lnTo>
                  <a:lnTo>
                    <a:pt x="2357616" y="340488"/>
                  </a:lnTo>
                  <a:lnTo>
                    <a:pt x="2350954" y="342394"/>
                  </a:lnTo>
                  <a:lnTo>
                    <a:pt x="2344292" y="343982"/>
                  </a:lnTo>
                  <a:lnTo>
                    <a:pt x="2337312" y="325877"/>
                  </a:lnTo>
                  <a:close/>
                  <a:moveTo>
                    <a:pt x="2259588" y="275058"/>
                  </a:moveTo>
                  <a:lnTo>
                    <a:pt x="2219933" y="289351"/>
                  </a:lnTo>
                  <a:lnTo>
                    <a:pt x="2179961" y="303326"/>
                  </a:lnTo>
                  <a:lnTo>
                    <a:pt x="2139672" y="316984"/>
                  </a:lnTo>
                  <a:lnTo>
                    <a:pt x="2099700" y="329689"/>
                  </a:lnTo>
                  <a:lnTo>
                    <a:pt x="2059727" y="342394"/>
                  </a:lnTo>
                  <a:lnTo>
                    <a:pt x="2019121" y="354463"/>
                  </a:lnTo>
                  <a:lnTo>
                    <a:pt x="1978514" y="366533"/>
                  </a:lnTo>
                  <a:lnTo>
                    <a:pt x="1937590" y="377967"/>
                  </a:lnTo>
                  <a:lnTo>
                    <a:pt x="1937907" y="378285"/>
                  </a:lnTo>
                  <a:lnTo>
                    <a:pt x="1939493" y="384637"/>
                  </a:lnTo>
                  <a:lnTo>
                    <a:pt x="1940128" y="390672"/>
                  </a:lnTo>
                  <a:lnTo>
                    <a:pt x="1940128" y="397024"/>
                  </a:lnTo>
                  <a:lnTo>
                    <a:pt x="1939493" y="403059"/>
                  </a:lnTo>
                  <a:lnTo>
                    <a:pt x="1938542" y="409094"/>
                  </a:lnTo>
                  <a:lnTo>
                    <a:pt x="1936638" y="414811"/>
                  </a:lnTo>
                  <a:lnTo>
                    <a:pt x="1934100" y="420528"/>
                  </a:lnTo>
                  <a:lnTo>
                    <a:pt x="1931562" y="425610"/>
                  </a:lnTo>
                  <a:lnTo>
                    <a:pt x="1928390" y="431009"/>
                  </a:lnTo>
                  <a:lnTo>
                    <a:pt x="1924583" y="435456"/>
                  </a:lnTo>
                  <a:lnTo>
                    <a:pt x="1919824" y="439903"/>
                  </a:lnTo>
                  <a:lnTo>
                    <a:pt x="1915383" y="443714"/>
                  </a:lnTo>
                  <a:lnTo>
                    <a:pt x="1910307" y="447208"/>
                  </a:lnTo>
                  <a:lnTo>
                    <a:pt x="1904597" y="450384"/>
                  </a:lnTo>
                  <a:lnTo>
                    <a:pt x="1898569" y="452925"/>
                  </a:lnTo>
                  <a:lnTo>
                    <a:pt x="1892542" y="454513"/>
                  </a:lnTo>
                  <a:lnTo>
                    <a:pt x="1891590" y="454831"/>
                  </a:lnTo>
                  <a:lnTo>
                    <a:pt x="1955038" y="703844"/>
                  </a:lnTo>
                  <a:lnTo>
                    <a:pt x="1955673" y="703209"/>
                  </a:lnTo>
                  <a:lnTo>
                    <a:pt x="1962652" y="701939"/>
                  </a:lnTo>
                  <a:lnTo>
                    <a:pt x="1969314" y="701303"/>
                  </a:lnTo>
                  <a:lnTo>
                    <a:pt x="1976293" y="700986"/>
                  </a:lnTo>
                  <a:lnTo>
                    <a:pt x="1982955" y="701303"/>
                  </a:lnTo>
                  <a:lnTo>
                    <a:pt x="1989300" y="702256"/>
                  </a:lnTo>
                  <a:lnTo>
                    <a:pt x="1995645" y="704162"/>
                  </a:lnTo>
                  <a:lnTo>
                    <a:pt x="2001355" y="706068"/>
                  </a:lnTo>
                  <a:lnTo>
                    <a:pt x="2007383" y="708609"/>
                  </a:lnTo>
                  <a:lnTo>
                    <a:pt x="2012776" y="711785"/>
                  </a:lnTo>
                  <a:lnTo>
                    <a:pt x="2017852" y="715279"/>
                  </a:lnTo>
                  <a:lnTo>
                    <a:pt x="2022293" y="719408"/>
                  </a:lnTo>
                  <a:lnTo>
                    <a:pt x="2026417" y="723854"/>
                  </a:lnTo>
                  <a:lnTo>
                    <a:pt x="2030541" y="728936"/>
                  </a:lnTo>
                  <a:lnTo>
                    <a:pt x="2033396" y="734018"/>
                  </a:lnTo>
                  <a:lnTo>
                    <a:pt x="2036252" y="740053"/>
                  </a:lnTo>
                  <a:lnTo>
                    <a:pt x="2038472" y="745770"/>
                  </a:lnTo>
                  <a:lnTo>
                    <a:pt x="2039107" y="749582"/>
                  </a:lnTo>
                  <a:lnTo>
                    <a:pt x="2083838" y="736877"/>
                  </a:lnTo>
                  <a:lnTo>
                    <a:pt x="2127934" y="723537"/>
                  </a:lnTo>
                  <a:lnTo>
                    <a:pt x="2172347" y="709879"/>
                  </a:lnTo>
                  <a:lnTo>
                    <a:pt x="2216444" y="695904"/>
                  </a:lnTo>
                  <a:lnTo>
                    <a:pt x="2260223" y="681611"/>
                  </a:lnTo>
                  <a:lnTo>
                    <a:pt x="2304319" y="667318"/>
                  </a:lnTo>
                  <a:lnTo>
                    <a:pt x="2348098" y="652390"/>
                  </a:lnTo>
                  <a:lnTo>
                    <a:pt x="2391560" y="637144"/>
                  </a:lnTo>
                  <a:lnTo>
                    <a:pt x="2383947" y="636827"/>
                  </a:lnTo>
                  <a:lnTo>
                    <a:pt x="2376016" y="635874"/>
                  </a:lnTo>
                  <a:lnTo>
                    <a:pt x="2368719" y="634921"/>
                  </a:lnTo>
                  <a:lnTo>
                    <a:pt x="2361105" y="633333"/>
                  </a:lnTo>
                  <a:lnTo>
                    <a:pt x="2353809" y="631427"/>
                  </a:lnTo>
                  <a:lnTo>
                    <a:pt x="2346512" y="629839"/>
                  </a:lnTo>
                  <a:lnTo>
                    <a:pt x="2339533" y="627298"/>
                  </a:lnTo>
                  <a:lnTo>
                    <a:pt x="2332554" y="624440"/>
                  </a:lnTo>
                  <a:lnTo>
                    <a:pt x="2325892" y="621581"/>
                  </a:lnTo>
                  <a:lnTo>
                    <a:pt x="2319230" y="618087"/>
                  </a:lnTo>
                  <a:lnTo>
                    <a:pt x="2312568" y="614593"/>
                  </a:lnTo>
                  <a:lnTo>
                    <a:pt x="2306223" y="611100"/>
                  </a:lnTo>
                  <a:lnTo>
                    <a:pt x="2300195" y="606970"/>
                  </a:lnTo>
                  <a:lnTo>
                    <a:pt x="2294168" y="602841"/>
                  </a:lnTo>
                  <a:lnTo>
                    <a:pt x="2288140" y="598395"/>
                  </a:lnTo>
                  <a:lnTo>
                    <a:pt x="2282747" y="593313"/>
                  </a:lnTo>
                  <a:lnTo>
                    <a:pt x="2277037" y="588549"/>
                  </a:lnTo>
                  <a:lnTo>
                    <a:pt x="2271961" y="583467"/>
                  </a:lnTo>
                  <a:lnTo>
                    <a:pt x="2266568" y="578067"/>
                  </a:lnTo>
                  <a:lnTo>
                    <a:pt x="2261809" y="572668"/>
                  </a:lnTo>
                  <a:lnTo>
                    <a:pt x="2256733" y="566950"/>
                  </a:lnTo>
                  <a:lnTo>
                    <a:pt x="2252292" y="560916"/>
                  </a:lnTo>
                  <a:lnTo>
                    <a:pt x="2248168" y="554881"/>
                  </a:lnTo>
                  <a:lnTo>
                    <a:pt x="2244044" y="548528"/>
                  </a:lnTo>
                  <a:lnTo>
                    <a:pt x="2239920" y="542176"/>
                  </a:lnTo>
                  <a:lnTo>
                    <a:pt x="2236113" y="535506"/>
                  </a:lnTo>
                  <a:lnTo>
                    <a:pt x="2232623" y="528836"/>
                  </a:lnTo>
                  <a:lnTo>
                    <a:pt x="2229133" y="522166"/>
                  </a:lnTo>
                  <a:lnTo>
                    <a:pt x="2225961" y="515178"/>
                  </a:lnTo>
                  <a:lnTo>
                    <a:pt x="2223106" y="508509"/>
                  </a:lnTo>
                  <a:lnTo>
                    <a:pt x="2220251" y="500886"/>
                  </a:lnTo>
                  <a:lnTo>
                    <a:pt x="2217713" y="493898"/>
                  </a:lnTo>
                  <a:lnTo>
                    <a:pt x="2215492" y="485640"/>
                  </a:lnTo>
                  <a:lnTo>
                    <a:pt x="2212954" y="477699"/>
                  </a:lnTo>
                  <a:lnTo>
                    <a:pt x="2210734" y="469441"/>
                  </a:lnTo>
                  <a:lnTo>
                    <a:pt x="2209465" y="461183"/>
                  </a:lnTo>
                  <a:lnTo>
                    <a:pt x="2207878" y="453243"/>
                  </a:lnTo>
                  <a:lnTo>
                    <a:pt x="2206609" y="444985"/>
                  </a:lnTo>
                  <a:lnTo>
                    <a:pt x="2205658" y="436727"/>
                  </a:lnTo>
                  <a:lnTo>
                    <a:pt x="2205023" y="429104"/>
                  </a:lnTo>
                  <a:lnTo>
                    <a:pt x="2204706" y="421163"/>
                  </a:lnTo>
                  <a:lnTo>
                    <a:pt x="2204706" y="413223"/>
                  </a:lnTo>
                  <a:lnTo>
                    <a:pt x="2204706" y="405600"/>
                  </a:lnTo>
                  <a:lnTo>
                    <a:pt x="2205023" y="397659"/>
                  </a:lnTo>
                  <a:lnTo>
                    <a:pt x="2205658" y="390036"/>
                  </a:lnTo>
                  <a:lnTo>
                    <a:pt x="2206292" y="382414"/>
                  </a:lnTo>
                  <a:lnTo>
                    <a:pt x="2207244" y="375108"/>
                  </a:lnTo>
                  <a:lnTo>
                    <a:pt x="2208830" y="367803"/>
                  </a:lnTo>
                  <a:lnTo>
                    <a:pt x="2210099" y="360816"/>
                  </a:lnTo>
                  <a:lnTo>
                    <a:pt x="2212320" y="353828"/>
                  </a:lnTo>
                  <a:lnTo>
                    <a:pt x="2213906" y="346840"/>
                  </a:lnTo>
                  <a:lnTo>
                    <a:pt x="2216444" y="340170"/>
                  </a:lnTo>
                  <a:lnTo>
                    <a:pt x="2218982" y="333500"/>
                  </a:lnTo>
                  <a:lnTo>
                    <a:pt x="2221202" y="327465"/>
                  </a:lnTo>
                  <a:lnTo>
                    <a:pt x="2224375" y="321113"/>
                  </a:lnTo>
                  <a:lnTo>
                    <a:pt x="2227547" y="315078"/>
                  </a:lnTo>
                  <a:lnTo>
                    <a:pt x="2230720" y="309679"/>
                  </a:lnTo>
                  <a:lnTo>
                    <a:pt x="2234209" y="303962"/>
                  </a:lnTo>
                  <a:lnTo>
                    <a:pt x="2238016" y="298244"/>
                  </a:lnTo>
                  <a:lnTo>
                    <a:pt x="2241823" y="293163"/>
                  </a:lnTo>
                  <a:lnTo>
                    <a:pt x="2245947" y="288398"/>
                  </a:lnTo>
                  <a:lnTo>
                    <a:pt x="2250388" y="283634"/>
                  </a:lnTo>
                  <a:lnTo>
                    <a:pt x="2254830" y="279187"/>
                  </a:lnTo>
                  <a:lnTo>
                    <a:pt x="2259588" y="275058"/>
                  </a:lnTo>
                  <a:close/>
                  <a:moveTo>
                    <a:pt x="2637421" y="114660"/>
                  </a:moveTo>
                  <a:lnTo>
                    <a:pt x="2599352" y="132765"/>
                  </a:lnTo>
                  <a:lnTo>
                    <a:pt x="2561601" y="150551"/>
                  </a:lnTo>
                  <a:lnTo>
                    <a:pt x="2523849" y="167703"/>
                  </a:lnTo>
                  <a:lnTo>
                    <a:pt x="2485463" y="184537"/>
                  </a:lnTo>
                  <a:lnTo>
                    <a:pt x="2447077" y="201053"/>
                  </a:lnTo>
                  <a:lnTo>
                    <a:pt x="2408374" y="216934"/>
                  </a:lnTo>
                  <a:lnTo>
                    <a:pt x="2369671" y="233133"/>
                  </a:lnTo>
                  <a:lnTo>
                    <a:pt x="2330650" y="248061"/>
                  </a:lnTo>
                  <a:lnTo>
                    <a:pt x="2336995" y="248378"/>
                  </a:lnTo>
                  <a:lnTo>
                    <a:pt x="2343340" y="248696"/>
                  </a:lnTo>
                  <a:lnTo>
                    <a:pt x="2349685" y="249331"/>
                  </a:lnTo>
                  <a:lnTo>
                    <a:pt x="2355712" y="250284"/>
                  </a:lnTo>
                  <a:lnTo>
                    <a:pt x="2362374" y="251554"/>
                  </a:lnTo>
                  <a:lnTo>
                    <a:pt x="2368719" y="253143"/>
                  </a:lnTo>
                  <a:lnTo>
                    <a:pt x="2375064" y="255048"/>
                  </a:lnTo>
                  <a:lnTo>
                    <a:pt x="2381409" y="257272"/>
                  </a:lnTo>
                  <a:lnTo>
                    <a:pt x="2387436" y="259495"/>
                  </a:lnTo>
                  <a:lnTo>
                    <a:pt x="2393781" y="262353"/>
                  </a:lnTo>
                  <a:lnTo>
                    <a:pt x="2400126" y="265212"/>
                  </a:lnTo>
                  <a:lnTo>
                    <a:pt x="2405836" y="268706"/>
                  </a:lnTo>
                  <a:lnTo>
                    <a:pt x="2412181" y="272200"/>
                  </a:lnTo>
                  <a:lnTo>
                    <a:pt x="2418208" y="276011"/>
                  </a:lnTo>
                  <a:lnTo>
                    <a:pt x="2424236" y="280140"/>
                  </a:lnTo>
                  <a:lnTo>
                    <a:pt x="2429946" y="284269"/>
                  </a:lnTo>
                  <a:lnTo>
                    <a:pt x="2435974" y="289034"/>
                  </a:lnTo>
                  <a:lnTo>
                    <a:pt x="2441684" y="293798"/>
                  </a:lnTo>
                  <a:lnTo>
                    <a:pt x="2447077" y="299197"/>
                  </a:lnTo>
                  <a:lnTo>
                    <a:pt x="2452788" y="304279"/>
                  </a:lnTo>
                  <a:lnTo>
                    <a:pt x="2457863" y="309996"/>
                  </a:lnTo>
                  <a:lnTo>
                    <a:pt x="2463257" y="315714"/>
                  </a:lnTo>
                  <a:lnTo>
                    <a:pt x="2468015" y="321748"/>
                  </a:lnTo>
                  <a:lnTo>
                    <a:pt x="2472774" y="328101"/>
                  </a:lnTo>
                  <a:lnTo>
                    <a:pt x="2477850" y="334453"/>
                  </a:lnTo>
                  <a:lnTo>
                    <a:pt x="2482291" y="340805"/>
                  </a:lnTo>
                  <a:lnTo>
                    <a:pt x="2486732" y="347793"/>
                  </a:lnTo>
                  <a:lnTo>
                    <a:pt x="2490856" y="354781"/>
                  </a:lnTo>
                  <a:lnTo>
                    <a:pt x="2495298" y="362086"/>
                  </a:lnTo>
                  <a:lnTo>
                    <a:pt x="2499105" y="370026"/>
                  </a:lnTo>
                  <a:lnTo>
                    <a:pt x="2502912" y="377332"/>
                  </a:lnTo>
                  <a:lnTo>
                    <a:pt x="2506401" y="385272"/>
                  </a:lnTo>
                  <a:lnTo>
                    <a:pt x="2509256" y="392260"/>
                  </a:lnTo>
                  <a:lnTo>
                    <a:pt x="2511794" y="399565"/>
                  </a:lnTo>
                  <a:lnTo>
                    <a:pt x="2514015" y="406553"/>
                  </a:lnTo>
                  <a:lnTo>
                    <a:pt x="2516553" y="413858"/>
                  </a:lnTo>
                  <a:lnTo>
                    <a:pt x="2518139" y="421163"/>
                  </a:lnTo>
                  <a:lnTo>
                    <a:pt x="2520042" y="428468"/>
                  </a:lnTo>
                  <a:lnTo>
                    <a:pt x="2521311" y="436091"/>
                  </a:lnTo>
                  <a:lnTo>
                    <a:pt x="2522580" y="443397"/>
                  </a:lnTo>
                  <a:lnTo>
                    <a:pt x="2523849" y="450702"/>
                  </a:lnTo>
                  <a:lnTo>
                    <a:pt x="2524484" y="458325"/>
                  </a:lnTo>
                  <a:lnTo>
                    <a:pt x="2524801" y="465948"/>
                  </a:lnTo>
                  <a:lnTo>
                    <a:pt x="2525118" y="473570"/>
                  </a:lnTo>
                  <a:lnTo>
                    <a:pt x="2525118" y="480876"/>
                  </a:lnTo>
                  <a:lnTo>
                    <a:pt x="2524801" y="488181"/>
                  </a:lnTo>
                  <a:lnTo>
                    <a:pt x="2524167" y="495486"/>
                  </a:lnTo>
                  <a:lnTo>
                    <a:pt x="2523215" y="502791"/>
                  </a:lnTo>
                  <a:lnTo>
                    <a:pt x="2521946" y="510097"/>
                  </a:lnTo>
                  <a:lnTo>
                    <a:pt x="2520677" y="517402"/>
                  </a:lnTo>
                  <a:lnTo>
                    <a:pt x="2518774" y="524389"/>
                  </a:lnTo>
                  <a:lnTo>
                    <a:pt x="2516870" y="531695"/>
                  </a:lnTo>
                  <a:lnTo>
                    <a:pt x="2514649" y="538682"/>
                  </a:lnTo>
                  <a:lnTo>
                    <a:pt x="2512112" y="545670"/>
                  </a:lnTo>
                  <a:lnTo>
                    <a:pt x="2509256" y="552340"/>
                  </a:lnTo>
                  <a:lnTo>
                    <a:pt x="2506084" y="559010"/>
                  </a:lnTo>
                  <a:lnTo>
                    <a:pt x="2502594" y="565680"/>
                  </a:lnTo>
                  <a:lnTo>
                    <a:pt x="2499105" y="572032"/>
                  </a:lnTo>
                  <a:lnTo>
                    <a:pt x="2494980" y="578385"/>
                  </a:lnTo>
                  <a:lnTo>
                    <a:pt x="2490222" y="584737"/>
                  </a:lnTo>
                  <a:lnTo>
                    <a:pt x="2485781" y="590772"/>
                  </a:lnTo>
                  <a:lnTo>
                    <a:pt x="2481022" y="596489"/>
                  </a:lnTo>
                  <a:lnTo>
                    <a:pt x="2475312" y="602206"/>
                  </a:lnTo>
                  <a:lnTo>
                    <a:pt x="2469601" y="607923"/>
                  </a:lnTo>
                  <a:lnTo>
                    <a:pt x="2512112" y="590454"/>
                  </a:lnTo>
                  <a:lnTo>
                    <a:pt x="2554622" y="572985"/>
                  </a:lnTo>
                  <a:lnTo>
                    <a:pt x="2596815" y="555199"/>
                  </a:lnTo>
                  <a:lnTo>
                    <a:pt x="2639008" y="537094"/>
                  </a:lnTo>
                  <a:lnTo>
                    <a:pt x="2680883" y="518355"/>
                  </a:lnTo>
                  <a:lnTo>
                    <a:pt x="2722759" y="499615"/>
                  </a:lnTo>
                  <a:lnTo>
                    <a:pt x="2764634" y="480558"/>
                  </a:lnTo>
                  <a:lnTo>
                    <a:pt x="2805876" y="460866"/>
                  </a:lnTo>
                  <a:lnTo>
                    <a:pt x="2803972" y="457372"/>
                  </a:lnTo>
                  <a:lnTo>
                    <a:pt x="2801434" y="451655"/>
                  </a:lnTo>
                  <a:lnTo>
                    <a:pt x="2799848" y="445620"/>
                  </a:lnTo>
                  <a:lnTo>
                    <a:pt x="2798579" y="439585"/>
                  </a:lnTo>
                  <a:lnTo>
                    <a:pt x="2798262" y="433233"/>
                  </a:lnTo>
                  <a:lnTo>
                    <a:pt x="2798579" y="427198"/>
                  </a:lnTo>
                  <a:lnTo>
                    <a:pt x="2799214" y="421163"/>
                  </a:lnTo>
                  <a:lnTo>
                    <a:pt x="2800800" y="414811"/>
                  </a:lnTo>
                  <a:lnTo>
                    <a:pt x="2802703" y="409411"/>
                  </a:lnTo>
                  <a:lnTo>
                    <a:pt x="2805241" y="403377"/>
                  </a:lnTo>
                  <a:lnTo>
                    <a:pt x="2808414" y="397659"/>
                  </a:lnTo>
                  <a:lnTo>
                    <a:pt x="2812220" y="392577"/>
                  </a:lnTo>
                  <a:lnTo>
                    <a:pt x="2816345" y="387813"/>
                  </a:lnTo>
                  <a:lnTo>
                    <a:pt x="2821103" y="382731"/>
                  </a:lnTo>
                  <a:lnTo>
                    <a:pt x="2826179" y="378602"/>
                  </a:lnTo>
                  <a:lnTo>
                    <a:pt x="2831889" y="374473"/>
                  </a:lnTo>
                  <a:lnTo>
                    <a:pt x="2837917" y="371297"/>
                  </a:lnTo>
                  <a:lnTo>
                    <a:pt x="2841724" y="369391"/>
                  </a:lnTo>
                  <a:lnTo>
                    <a:pt x="2725614" y="140388"/>
                  </a:lnTo>
                  <a:lnTo>
                    <a:pt x="2722124" y="141976"/>
                  </a:lnTo>
                  <a:lnTo>
                    <a:pt x="2716097" y="144834"/>
                  </a:lnTo>
                  <a:lnTo>
                    <a:pt x="2710069" y="147058"/>
                  </a:lnTo>
                  <a:lnTo>
                    <a:pt x="2704042" y="148328"/>
                  </a:lnTo>
                  <a:lnTo>
                    <a:pt x="2697697" y="148963"/>
                  </a:lnTo>
                  <a:lnTo>
                    <a:pt x="2691669" y="149281"/>
                  </a:lnTo>
                  <a:lnTo>
                    <a:pt x="2685324" y="148646"/>
                  </a:lnTo>
                  <a:lnTo>
                    <a:pt x="2679614" y="147693"/>
                  </a:lnTo>
                  <a:lnTo>
                    <a:pt x="2673587" y="146422"/>
                  </a:lnTo>
                  <a:lnTo>
                    <a:pt x="2667876" y="144199"/>
                  </a:lnTo>
                  <a:lnTo>
                    <a:pt x="2662483" y="141341"/>
                  </a:lnTo>
                  <a:lnTo>
                    <a:pt x="2657407" y="138164"/>
                  </a:lnTo>
                  <a:lnTo>
                    <a:pt x="2652649" y="134353"/>
                  </a:lnTo>
                  <a:lnTo>
                    <a:pt x="2648207" y="130224"/>
                  </a:lnTo>
                  <a:lnTo>
                    <a:pt x="2644083" y="125777"/>
                  </a:lnTo>
                  <a:lnTo>
                    <a:pt x="2640594" y="120378"/>
                  </a:lnTo>
                  <a:lnTo>
                    <a:pt x="2637421" y="114978"/>
                  </a:lnTo>
                  <a:lnTo>
                    <a:pt x="2637421" y="114660"/>
                  </a:lnTo>
                  <a:close/>
                  <a:moveTo>
                    <a:pt x="2724345" y="0"/>
                  </a:moveTo>
                  <a:lnTo>
                    <a:pt x="2962275" y="451019"/>
                  </a:lnTo>
                  <a:lnTo>
                    <a:pt x="2931186" y="467218"/>
                  </a:lnTo>
                  <a:lnTo>
                    <a:pt x="2899779" y="482781"/>
                  </a:lnTo>
                  <a:lnTo>
                    <a:pt x="2868055" y="498345"/>
                  </a:lnTo>
                  <a:lnTo>
                    <a:pt x="2836331" y="513590"/>
                  </a:lnTo>
                  <a:lnTo>
                    <a:pt x="2804924" y="528518"/>
                  </a:lnTo>
                  <a:lnTo>
                    <a:pt x="2773200" y="543129"/>
                  </a:lnTo>
                  <a:lnTo>
                    <a:pt x="2741159" y="557739"/>
                  </a:lnTo>
                  <a:lnTo>
                    <a:pt x="2709435" y="572032"/>
                  </a:lnTo>
                  <a:lnTo>
                    <a:pt x="2677394" y="586008"/>
                  </a:lnTo>
                  <a:lnTo>
                    <a:pt x="2645352" y="599983"/>
                  </a:lnTo>
                  <a:lnTo>
                    <a:pt x="2613311" y="613640"/>
                  </a:lnTo>
                  <a:lnTo>
                    <a:pt x="2581270" y="626980"/>
                  </a:lnTo>
                  <a:lnTo>
                    <a:pt x="2548911" y="640003"/>
                  </a:lnTo>
                  <a:lnTo>
                    <a:pt x="2516870" y="652708"/>
                  </a:lnTo>
                  <a:lnTo>
                    <a:pt x="2483877" y="665412"/>
                  </a:lnTo>
                  <a:lnTo>
                    <a:pt x="2451519" y="677800"/>
                  </a:lnTo>
                  <a:lnTo>
                    <a:pt x="2419160" y="690187"/>
                  </a:lnTo>
                  <a:lnTo>
                    <a:pt x="2386484" y="701939"/>
                  </a:lnTo>
                  <a:lnTo>
                    <a:pt x="2353809" y="713373"/>
                  </a:lnTo>
                  <a:lnTo>
                    <a:pt x="2320499" y="725125"/>
                  </a:lnTo>
                  <a:lnTo>
                    <a:pt x="2287823" y="736242"/>
                  </a:lnTo>
                  <a:lnTo>
                    <a:pt x="2254830" y="747358"/>
                  </a:lnTo>
                  <a:lnTo>
                    <a:pt x="2221520" y="758157"/>
                  </a:lnTo>
                  <a:lnTo>
                    <a:pt x="2188209" y="768639"/>
                  </a:lnTo>
                  <a:lnTo>
                    <a:pt x="2155217" y="779120"/>
                  </a:lnTo>
                  <a:lnTo>
                    <a:pt x="2121589" y="789284"/>
                  </a:lnTo>
                  <a:lnTo>
                    <a:pt x="2087962" y="798813"/>
                  </a:lnTo>
                  <a:lnTo>
                    <a:pt x="2054334" y="808341"/>
                  </a:lnTo>
                  <a:lnTo>
                    <a:pt x="2020707" y="817870"/>
                  </a:lnTo>
                  <a:lnTo>
                    <a:pt x="1986445" y="827081"/>
                  </a:lnTo>
                  <a:lnTo>
                    <a:pt x="1952817" y="835974"/>
                  </a:lnTo>
                  <a:lnTo>
                    <a:pt x="1918556" y="844550"/>
                  </a:lnTo>
                  <a:lnTo>
                    <a:pt x="1800225" y="349064"/>
                  </a:lnTo>
                  <a:lnTo>
                    <a:pt x="1830363" y="341123"/>
                  </a:lnTo>
                  <a:lnTo>
                    <a:pt x="1860501" y="333183"/>
                  </a:lnTo>
                  <a:lnTo>
                    <a:pt x="1890321" y="324925"/>
                  </a:lnTo>
                  <a:lnTo>
                    <a:pt x="1920142" y="316349"/>
                  </a:lnTo>
                  <a:lnTo>
                    <a:pt x="1950280" y="308091"/>
                  </a:lnTo>
                  <a:lnTo>
                    <a:pt x="1979783" y="299515"/>
                  </a:lnTo>
                  <a:lnTo>
                    <a:pt x="2009603" y="290304"/>
                  </a:lnTo>
                  <a:lnTo>
                    <a:pt x="2039107" y="281411"/>
                  </a:lnTo>
                  <a:lnTo>
                    <a:pt x="2068293" y="271882"/>
                  </a:lnTo>
                  <a:lnTo>
                    <a:pt x="2098113" y="262353"/>
                  </a:lnTo>
                  <a:lnTo>
                    <a:pt x="2127299" y="252825"/>
                  </a:lnTo>
                  <a:lnTo>
                    <a:pt x="2156168" y="242661"/>
                  </a:lnTo>
                  <a:lnTo>
                    <a:pt x="2185354" y="232497"/>
                  </a:lnTo>
                  <a:lnTo>
                    <a:pt x="2214223" y="222333"/>
                  </a:lnTo>
                  <a:lnTo>
                    <a:pt x="2243409" y="211534"/>
                  </a:lnTo>
                  <a:lnTo>
                    <a:pt x="2272278" y="200735"/>
                  </a:lnTo>
                  <a:lnTo>
                    <a:pt x="2301147" y="189936"/>
                  </a:lnTo>
                  <a:lnTo>
                    <a:pt x="2329698" y="178820"/>
                  </a:lnTo>
                  <a:lnTo>
                    <a:pt x="2358250" y="167068"/>
                  </a:lnTo>
                  <a:lnTo>
                    <a:pt x="2386802" y="155633"/>
                  </a:lnTo>
                  <a:lnTo>
                    <a:pt x="2415353" y="143881"/>
                  </a:lnTo>
                  <a:lnTo>
                    <a:pt x="2443588" y="132130"/>
                  </a:lnTo>
                  <a:lnTo>
                    <a:pt x="2472139" y="119742"/>
                  </a:lnTo>
                  <a:lnTo>
                    <a:pt x="2500374" y="107355"/>
                  </a:lnTo>
                  <a:lnTo>
                    <a:pt x="2528608" y="94650"/>
                  </a:lnTo>
                  <a:lnTo>
                    <a:pt x="2556842" y="81628"/>
                  </a:lnTo>
                  <a:lnTo>
                    <a:pt x="2584759" y="68923"/>
                  </a:lnTo>
                  <a:lnTo>
                    <a:pt x="2612994" y="55583"/>
                  </a:lnTo>
                  <a:lnTo>
                    <a:pt x="2640911" y="41926"/>
                  </a:lnTo>
                  <a:lnTo>
                    <a:pt x="2668828" y="28268"/>
                  </a:lnTo>
                  <a:lnTo>
                    <a:pt x="2696428" y="14293"/>
                  </a:lnTo>
                  <a:lnTo>
                    <a:pt x="272434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KSO_Shape"/>
            <p:cNvSpPr>
              <a:spLocks noChangeAspect="1"/>
            </p:cNvSpPr>
            <p:nvPr/>
          </p:nvSpPr>
          <p:spPr bwMode="auto">
            <a:xfrm>
              <a:off x="2627" y="6282"/>
              <a:ext cx="650" cy="745"/>
            </a:xfrm>
            <a:custGeom>
              <a:avLst/>
              <a:gdLst>
                <a:gd name="T0" fmla="*/ 999865 w 1909763"/>
                <a:gd name="T1" fmla="*/ 1903618 h 2187575"/>
                <a:gd name="T2" fmla="*/ 897202 w 1909763"/>
                <a:gd name="T3" fmla="*/ 1854541 h 2187575"/>
                <a:gd name="T4" fmla="*/ 716440 w 1909763"/>
                <a:gd name="T5" fmla="*/ 1869057 h 2187575"/>
                <a:gd name="T6" fmla="*/ 589485 w 1909763"/>
                <a:gd name="T7" fmla="*/ 1888411 h 2187575"/>
                <a:gd name="T8" fmla="*/ 1505697 w 1909763"/>
                <a:gd name="T9" fmla="*/ 1655471 h 2187575"/>
                <a:gd name="T10" fmla="*/ 1402952 w 1909763"/>
                <a:gd name="T11" fmla="*/ 1639573 h 2187575"/>
                <a:gd name="T12" fmla="*/ 1242644 w 1909763"/>
                <a:gd name="T13" fmla="*/ 1639918 h 2187575"/>
                <a:gd name="T14" fmla="*/ 1139210 w 1909763"/>
                <a:gd name="T15" fmla="*/ 1657199 h 2187575"/>
                <a:gd name="T16" fmla="*/ 515499 w 1909763"/>
                <a:gd name="T17" fmla="*/ 1651324 h 2187575"/>
                <a:gd name="T18" fmla="*/ 413726 w 1909763"/>
                <a:gd name="T19" fmla="*/ 1637845 h 2187575"/>
                <a:gd name="T20" fmla="*/ 266853 w 1909763"/>
                <a:gd name="T21" fmla="*/ 1638881 h 2187575"/>
                <a:gd name="T22" fmla="*/ 152508 w 1909763"/>
                <a:gd name="T23" fmla="*/ 1660655 h 2187575"/>
                <a:gd name="T24" fmla="*/ 1601723 w 1909763"/>
                <a:gd name="T25" fmla="*/ 1180293 h 2187575"/>
                <a:gd name="T26" fmla="*/ 1561097 w 1909763"/>
                <a:gd name="T27" fmla="*/ 1156565 h 2187575"/>
                <a:gd name="T28" fmla="*/ 1556930 w 1909763"/>
                <a:gd name="T29" fmla="*/ 1130430 h 2187575"/>
                <a:gd name="T30" fmla="*/ 100471 w 1909763"/>
                <a:gd name="T31" fmla="*/ 1163993 h 2187575"/>
                <a:gd name="T32" fmla="*/ 65322 w 1909763"/>
                <a:gd name="T33" fmla="*/ 1187495 h 2187575"/>
                <a:gd name="T34" fmla="*/ 828565 w 1909763"/>
                <a:gd name="T35" fmla="*/ 832666 h 2187575"/>
                <a:gd name="T36" fmla="*/ 1118067 w 1909763"/>
                <a:gd name="T37" fmla="*/ 718585 h 2187575"/>
                <a:gd name="T38" fmla="*/ 353456 w 1909763"/>
                <a:gd name="T39" fmla="*/ 650399 h 2187575"/>
                <a:gd name="T40" fmla="*/ 486477 w 1909763"/>
                <a:gd name="T41" fmla="*/ 1070518 h 2187575"/>
                <a:gd name="T42" fmla="*/ 276062 w 1909763"/>
                <a:gd name="T43" fmla="*/ 1558701 h 2187575"/>
                <a:gd name="T44" fmla="*/ 98470 w 1909763"/>
                <a:gd name="T45" fmla="*/ 718807 h 2187575"/>
                <a:gd name="T46" fmla="*/ 2764 w 1909763"/>
                <a:gd name="T47" fmla="*/ 772703 h 2187575"/>
                <a:gd name="T48" fmla="*/ 132330 w 1909763"/>
                <a:gd name="T49" fmla="*/ 556079 h 2187575"/>
                <a:gd name="T50" fmla="*/ 1655748 w 1909763"/>
                <a:gd name="T51" fmla="*/ 621781 h 2187575"/>
                <a:gd name="T52" fmla="*/ 1559979 w 1909763"/>
                <a:gd name="T53" fmla="*/ 858258 h 2187575"/>
                <a:gd name="T54" fmla="*/ 1490485 w 1909763"/>
                <a:gd name="T55" fmla="*/ 1169066 h 2187575"/>
                <a:gd name="T56" fmla="*/ 1148548 w 1909763"/>
                <a:gd name="T57" fmla="*/ 1134839 h 2187575"/>
                <a:gd name="T58" fmla="*/ 1191420 w 1909763"/>
                <a:gd name="T59" fmla="*/ 1036999 h 2187575"/>
                <a:gd name="T60" fmla="*/ 1418917 w 1909763"/>
                <a:gd name="T61" fmla="*/ 554711 h 2187575"/>
                <a:gd name="T62" fmla="*/ 1218026 w 1909763"/>
                <a:gd name="T63" fmla="*/ 566823 h 2187575"/>
                <a:gd name="T64" fmla="*/ 1169257 w 1909763"/>
                <a:gd name="T65" fmla="*/ 950549 h 2187575"/>
                <a:gd name="T66" fmla="*/ 597517 w 1909763"/>
                <a:gd name="T67" fmla="*/ 1259949 h 2187575"/>
                <a:gd name="T68" fmla="*/ 420081 w 1909763"/>
                <a:gd name="T69" fmla="*/ 800862 h 2187575"/>
                <a:gd name="T70" fmla="*/ 491332 w 1909763"/>
                <a:gd name="T71" fmla="*/ 531563 h 2187575"/>
                <a:gd name="T72" fmla="*/ 961037 w 1909763"/>
                <a:gd name="T73" fmla="*/ 481436 h 2187575"/>
                <a:gd name="T74" fmla="*/ 1469371 w 1909763"/>
                <a:gd name="T75" fmla="*/ 222977 h 2187575"/>
                <a:gd name="T76" fmla="*/ 1423281 w 1909763"/>
                <a:gd name="T77" fmla="*/ 272444 h 2187575"/>
                <a:gd name="T78" fmla="*/ 1479766 w 1909763"/>
                <a:gd name="T79" fmla="*/ 356849 h 2187575"/>
                <a:gd name="T80" fmla="*/ 1434717 w 1909763"/>
                <a:gd name="T81" fmla="*/ 465469 h 2187575"/>
                <a:gd name="T82" fmla="*/ 1309964 w 1909763"/>
                <a:gd name="T83" fmla="*/ 535000 h 2187575"/>
                <a:gd name="T84" fmla="*/ 1191103 w 1909763"/>
                <a:gd name="T85" fmla="*/ 407700 h 2187575"/>
                <a:gd name="T86" fmla="*/ 1193529 w 1909763"/>
                <a:gd name="T87" fmla="*/ 286973 h 2187575"/>
                <a:gd name="T88" fmla="*/ 1244470 w 1909763"/>
                <a:gd name="T89" fmla="*/ 179737 h 2187575"/>
                <a:gd name="T90" fmla="*/ 482666 w 1909763"/>
                <a:gd name="T91" fmla="*/ 214675 h 2187575"/>
                <a:gd name="T92" fmla="*/ 418161 w 1909763"/>
                <a:gd name="T93" fmla="*/ 267255 h 2187575"/>
                <a:gd name="T94" fmla="*/ 487495 w 1909763"/>
                <a:gd name="T95" fmla="*/ 337824 h 2187575"/>
                <a:gd name="T96" fmla="*/ 450241 w 1909763"/>
                <a:gd name="T97" fmla="*/ 452324 h 2187575"/>
                <a:gd name="T98" fmla="*/ 327785 w 1909763"/>
                <a:gd name="T99" fmla="*/ 537767 h 2187575"/>
                <a:gd name="T100" fmla="*/ 203260 w 1909763"/>
                <a:gd name="T101" fmla="*/ 405970 h 2187575"/>
                <a:gd name="T102" fmla="*/ 202570 w 1909763"/>
                <a:gd name="T103" fmla="*/ 292162 h 2187575"/>
                <a:gd name="T104" fmla="*/ 240514 w 1909763"/>
                <a:gd name="T105" fmla="*/ 186656 h 2187575"/>
                <a:gd name="T106" fmla="*/ 1009915 w 1909763"/>
                <a:gd name="T107" fmla="*/ 63292 h 2187575"/>
                <a:gd name="T108" fmla="*/ 870018 w 1909763"/>
                <a:gd name="T109" fmla="*/ 109983 h 2187575"/>
                <a:gd name="T110" fmla="*/ 1004044 w 1909763"/>
                <a:gd name="T111" fmla="*/ 190567 h 2187575"/>
                <a:gd name="T112" fmla="*/ 999207 w 1909763"/>
                <a:gd name="T113" fmla="*/ 308159 h 2187575"/>
                <a:gd name="T114" fmla="*/ 882453 w 1909763"/>
                <a:gd name="T115" fmla="*/ 468983 h 2187575"/>
                <a:gd name="T116" fmla="*/ 722521 w 1909763"/>
                <a:gd name="T117" fmla="*/ 411225 h 2187575"/>
                <a:gd name="T118" fmla="*/ 644800 w 1909763"/>
                <a:gd name="T119" fmla="*/ 298129 h 2187575"/>
                <a:gd name="T120" fmla="*/ 661381 w 1909763"/>
                <a:gd name="T121" fmla="*/ 118629 h 2187575"/>
                <a:gd name="T122" fmla="*/ 758100 w 1909763"/>
                <a:gd name="T123" fmla="*/ 14526 h 2187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09763" h="2187575">
                  <a:moveTo>
                    <a:pt x="1028700" y="2105025"/>
                  </a:moveTo>
                  <a:lnTo>
                    <a:pt x="1141354" y="2105025"/>
                  </a:lnTo>
                  <a:lnTo>
                    <a:pt x="1146547" y="2108200"/>
                  </a:lnTo>
                  <a:lnTo>
                    <a:pt x="1159730" y="2117328"/>
                  </a:lnTo>
                  <a:lnTo>
                    <a:pt x="1167720" y="2122488"/>
                  </a:lnTo>
                  <a:lnTo>
                    <a:pt x="1176508" y="2129235"/>
                  </a:lnTo>
                  <a:lnTo>
                    <a:pt x="1185297" y="2136378"/>
                  </a:lnTo>
                  <a:lnTo>
                    <a:pt x="1193287" y="2143522"/>
                  </a:lnTo>
                  <a:lnTo>
                    <a:pt x="1200477" y="2151063"/>
                  </a:lnTo>
                  <a:lnTo>
                    <a:pt x="1203673" y="2154635"/>
                  </a:lnTo>
                  <a:lnTo>
                    <a:pt x="1206070" y="2158603"/>
                  </a:lnTo>
                  <a:lnTo>
                    <a:pt x="1208067" y="2161778"/>
                  </a:lnTo>
                  <a:lnTo>
                    <a:pt x="1209665" y="2165350"/>
                  </a:lnTo>
                  <a:lnTo>
                    <a:pt x="1210864" y="2168525"/>
                  </a:lnTo>
                  <a:lnTo>
                    <a:pt x="1211263" y="2171700"/>
                  </a:lnTo>
                  <a:lnTo>
                    <a:pt x="1210864" y="2174478"/>
                  </a:lnTo>
                  <a:lnTo>
                    <a:pt x="1209266" y="2176860"/>
                  </a:lnTo>
                  <a:lnTo>
                    <a:pt x="1207268" y="2179638"/>
                  </a:lnTo>
                  <a:lnTo>
                    <a:pt x="1204472" y="2181622"/>
                  </a:lnTo>
                  <a:lnTo>
                    <a:pt x="1200078" y="2183210"/>
                  </a:lnTo>
                  <a:lnTo>
                    <a:pt x="1195284" y="2185194"/>
                  </a:lnTo>
                  <a:lnTo>
                    <a:pt x="1188892" y="2186385"/>
                  </a:lnTo>
                  <a:lnTo>
                    <a:pt x="1181702" y="2187178"/>
                  </a:lnTo>
                  <a:lnTo>
                    <a:pt x="1172913" y="2187575"/>
                  </a:lnTo>
                  <a:lnTo>
                    <a:pt x="1164124" y="2187575"/>
                  </a:lnTo>
                  <a:lnTo>
                    <a:pt x="1156135" y="2186781"/>
                  </a:lnTo>
                  <a:lnTo>
                    <a:pt x="1147746" y="2185988"/>
                  </a:lnTo>
                  <a:lnTo>
                    <a:pt x="1140555" y="2184797"/>
                  </a:lnTo>
                  <a:lnTo>
                    <a:pt x="1133364" y="2182813"/>
                  </a:lnTo>
                  <a:lnTo>
                    <a:pt x="1126174" y="2180828"/>
                  </a:lnTo>
                  <a:lnTo>
                    <a:pt x="1119782" y="2178447"/>
                  </a:lnTo>
                  <a:lnTo>
                    <a:pt x="1113390" y="2175272"/>
                  </a:lnTo>
                  <a:lnTo>
                    <a:pt x="1106999" y="2172494"/>
                  </a:lnTo>
                  <a:lnTo>
                    <a:pt x="1101006" y="2169319"/>
                  </a:lnTo>
                  <a:lnTo>
                    <a:pt x="1095414" y="2166144"/>
                  </a:lnTo>
                  <a:lnTo>
                    <a:pt x="1084228" y="2159000"/>
                  </a:lnTo>
                  <a:lnTo>
                    <a:pt x="1073043" y="2151063"/>
                  </a:lnTo>
                  <a:lnTo>
                    <a:pt x="1068648" y="2147888"/>
                  </a:lnTo>
                  <a:lnTo>
                    <a:pt x="1065053" y="2146697"/>
                  </a:lnTo>
                  <a:lnTo>
                    <a:pt x="1064254" y="2146300"/>
                  </a:lnTo>
                  <a:lnTo>
                    <a:pt x="1063056" y="2146300"/>
                  </a:lnTo>
                  <a:lnTo>
                    <a:pt x="1062656" y="2146697"/>
                  </a:lnTo>
                  <a:lnTo>
                    <a:pt x="1061857" y="2147491"/>
                  </a:lnTo>
                  <a:lnTo>
                    <a:pt x="1061458" y="2148681"/>
                  </a:lnTo>
                  <a:lnTo>
                    <a:pt x="1060659" y="2149872"/>
                  </a:lnTo>
                  <a:lnTo>
                    <a:pt x="1059460" y="2151460"/>
                  </a:lnTo>
                  <a:lnTo>
                    <a:pt x="1059061" y="2151856"/>
                  </a:lnTo>
                  <a:lnTo>
                    <a:pt x="1058262" y="2151856"/>
                  </a:lnTo>
                  <a:lnTo>
                    <a:pt x="1045079" y="2151460"/>
                  </a:lnTo>
                  <a:lnTo>
                    <a:pt x="1038288" y="2150269"/>
                  </a:lnTo>
                  <a:lnTo>
                    <a:pt x="1035491" y="2149872"/>
                  </a:lnTo>
                  <a:lnTo>
                    <a:pt x="1033894" y="2149078"/>
                  </a:lnTo>
                  <a:lnTo>
                    <a:pt x="1031097" y="2138760"/>
                  </a:lnTo>
                  <a:lnTo>
                    <a:pt x="1029899" y="2129631"/>
                  </a:lnTo>
                  <a:lnTo>
                    <a:pt x="1029100" y="2122488"/>
                  </a:lnTo>
                  <a:lnTo>
                    <a:pt x="1029100" y="2117328"/>
                  </a:lnTo>
                  <a:lnTo>
                    <a:pt x="1029499" y="2112963"/>
                  </a:lnTo>
                  <a:lnTo>
                    <a:pt x="1029499" y="2110581"/>
                  </a:lnTo>
                  <a:lnTo>
                    <a:pt x="1030298" y="2108200"/>
                  </a:lnTo>
                  <a:lnTo>
                    <a:pt x="1028700" y="2105025"/>
                  </a:lnTo>
                  <a:close/>
                  <a:moveTo>
                    <a:pt x="744784" y="2105025"/>
                  </a:moveTo>
                  <a:lnTo>
                    <a:pt x="857250" y="2105025"/>
                  </a:lnTo>
                  <a:lnTo>
                    <a:pt x="855270" y="2108200"/>
                  </a:lnTo>
                  <a:lnTo>
                    <a:pt x="855666" y="2110581"/>
                  </a:lnTo>
                  <a:lnTo>
                    <a:pt x="856062" y="2112963"/>
                  </a:lnTo>
                  <a:lnTo>
                    <a:pt x="856062" y="2117328"/>
                  </a:lnTo>
                  <a:lnTo>
                    <a:pt x="856062" y="2122488"/>
                  </a:lnTo>
                  <a:lnTo>
                    <a:pt x="855270" y="2129631"/>
                  </a:lnTo>
                  <a:lnTo>
                    <a:pt x="854082" y="2138760"/>
                  </a:lnTo>
                  <a:lnTo>
                    <a:pt x="852102" y="2149078"/>
                  </a:lnTo>
                  <a:lnTo>
                    <a:pt x="849726" y="2149872"/>
                  </a:lnTo>
                  <a:lnTo>
                    <a:pt x="847350" y="2150269"/>
                  </a:lnTo>
                  <a:lnTo>
                    <a:pt x="840222" y="2151460"/>
                  </a:lnTo>
                  <a:lnTo>
                    <a:pt x="827550" y="2151856"/>
                  </a:lnTo>
                  <a:lnTo>
                    <a:pt x="826758" y="2151856"/>
                  </a:lnTo>
                  <a:lnTo>
                    <a:pt x="826362" y="2151460"/>
                  </a:lnTo>
                  <a:lnTo>
                    <a:pt x="825174" y="2149872"/>
                  </a:lnTo>
                  <a:lnTo>
                    <a:pt x="824778" y="2148681"/>
                  </a:lnTo>
                  <a:lnTo>
                    <a:pt x="823986" y="2147491"/>
                  </a:lnTo>
                  <a:lnTo>
                    <a:pt x="823590" y="2146697"/>
                  </a:lnTo>
                  <a:lnTo>
                    <a:pt x="822402" y="2146300"/>
                  </a:lnTo>
                  <a:lnTo>
                    <a:pt x="821610" y="2146300"/>
                  </a:lnTo>
                  <a:lnTo>
                    <a:pt x="820422" y="2146697"/>
                  </a:lnTo>
                  <a:lnTo>
                    <a:pt x="817254" y="2147888"/>
                  </a:lnTo>
                  <a:lnTo>
                    <a:pt x="812502" y="2151063"/>
                  </a:lnTo>
                  <a:lnTo>
                    <a:pt x="801809" y="2159000"/>
                  </a:lnTo>
                  <a:lnTo>
                    <a:pt x="790721" y="2166144"/>
                  </a:lnTo>
                  <a:lnTo>
                    <a:pt x="784781" y="2169319"/>
                  </a:lnTo>
                  <a:lnTo>
                    <a:pt x="778841" y="2172494"/>
                  </a:lnTo>
                  <a:lnTo>
                    <a:pt x="772901" y="2175272"/>
                  </a:lnTo>
                  <a:lnTo>
                    <a:pt x="766565" y="2178447"/>
                  </a:lnTo>
                  <a:lnTo>
                    <a:pt x="759833" y="2180828"/>
                  </a:lnTo>
                  <a:lnTo>
                    <a:pt x="753100" y="2182813"/>
                  </a:lnTo>
                  <a:lnTo>
                    <a:pt x="745972" y="2184797"/>
                  </a:lnTo>
                  <a:lnTo>
                    <a:pt x="738448" y="2185988"/>
                  </a:lnTo>
                  <a:lnTo>
                    <a:pt x="730924" y="2186781"/>
                  </a:lnTo>
                  <a:lnTo>
                    <a:pt x="722608" y="2187575"/>
                  </a:lnTo>
                  <a:lnTo>
                    <a:pt x="713896" y="2187575"/>
                  </a:lnTo>
                  <a:lnTo>
                    <a:pt x="704788" y="2187178"/>
                  </a:lnTo>
                  <a:lnTo>
                    <a:pt x="697659" y="2186385"/>
                  </a:lnTo>
                  <a:lnTo>
                    <a:pt x="691719" y="2185194"/>
                  </a:lnTo>
                  <a:lnTo>
                    <a:pt x="686571" y="2183210"/>
                  </a:lnTo>
                  <a:lnTo>
                    <a:pt x="683007" y="2181622"/>
                  </a:lnTo>
                  <a:lnTo>
                    <a:pt x="679839" y="2179638"/>
                  </a:lnTo>
                  <a:lnTo>
                    <a:pt x="677859" y="2176860"/>
                  </a:lnTo>
                  <a:lnTo>
                    <a:pt x="676671" y="2174478"/>
                  </a:lnTo>
                  <a:lnTo>
                    <a:pt x="676275" y="2171700"/>
                  </a:lnTo>
                  <a:lnTo>
                    <a:pt x="676671" y="2168525"/>
                  </a:lnTo>
                  <a:lnTo>
                    <a:pt x="677463" y="2165350"/>
                  </a:lnTo>
                  <a:lnTo>
                    <a:pt x="679047" y="2161778"/>
                  </a:lnTo>
                  <a:lnTo>
                    <a:pt x="681423" y="2158603"/>
                  </a:lnTo>
                  <a:lnTo>
                    <a:pt x="683799" y="2154635"/>
                  </a:lnTo>
                  <a:lnTo>
                    <a:pt x="686571" y="2151063"/>
                  </a:lnTo>
                  <a:lnTo>
                    <a:pt x="693699" y="2143522"/>
                  </a:lnTo>
                  <a:lnTo>
                    <a:pt x="702016" y="2136378"/>
                  </a:lnTo>
                  <a:lnTo>
                    <a:pt x="710332" y="2129235"/>
                  </a:lnTo>
                  <a:lnTo>
                    <a:pt x="718648" y="2122488"/>
                  </a:lnTo>
                  <a:lnTo>
                    <a:pt x="726964" y="2117328"/>
                  </a:lnTo>
                  <a:lnTo>
                    <a:pt x="739636" y="2108200"/>
                  </a:lnTo>
                  <a:lnTo>
                    <a:pt x="744784" y="2105025"/>
                  </a:lnTo>
                  <a:close/>
                  <a:moveTo>
                    <a:pt x="1585912" y="1846263"/>
                  </a:moveTo>
                  <a:lnTo>
                    <a:pt x="1674566" y="1846263"/>
                  </a:lnTo>
                  <a:lnTo>
                    <a:pt x="1678524" y="1848644"/>
                  </a:lnTo>
                  <a:lnTo>
                    <a:pt x="1688418" y="1855391"/>
                  </a:lnTo>
                  <a:lnTo>
                    <a:pt x="1695146" y="1860154"/>
                  </a:lnTo>
                  <a:lnTo>
                    <a:pt x="1701875" y="1864916"/>
                  </a:lnTo>
                  <a:lnTo>
                    <a:pt x="1708603" y="1870870"/>
                  </a:lnTo>
                  <a:lnTo>
                    <a:pt x="1714935" y="1876426"/>
                  </a:lnTo>
                  <a:lnTo>
                    <a:pt x="1720476" y="1882379"/>
                  </a:lnTo>
                  <a:lnTo>
                    <a:pt x="1725225" y="1888332"/>
                  </a:lnTo>
                  <a:lnTo>
                    <a:pt x="1726808" y="1890713"/>
                  </a:lnTo>
                  <a:lnTo>
                    <a:pt x="1727996" y="1893888"/>
                  </a:lnTo>
                  <a:lnTo>
                    <a:pt x="1728391" y="1896270"/>
                  </a:lnTo>
                  <a:lnTo>
                    <a:pt x="1728787" y="1898651"/>
                  </a:lnTo>
                  <a:lnTo>
                    <a:pt x="1728391" y="1901032"/>
                  </a:lnTo>
                  <a:lnTo>
                    <a:pt x="1727600" y="1903017"/>
                  </a:lnTo>
                  <a:lnTo>
                    <a:pt x="1726017" y="1905001"/>
                  </a:lnTo>
                  <a:lnTo>
                    <a:pt x="1723246" y="1906985"/>
                  </a:lnTo>
                  <a:lnTo>
                    <a:pt x="1720476" y="1908176"/>
                  </a:lnTo>
                  <a:lnTo>
                    <a:pt x="1716518" y="1909367"/>
                  </a:lnTo>
                  <a:lnTo>
                    <a:pt x="1711769" y="1910160"/>
                  </a:lnTo>
                  <a:lnTo>
                    <a:pt x="1706228" y="1910954"/>
                  </a:lnTo>
                  <a:lnTo>
                    <a:pt x="1699104" y="1911351"/>
                  </a:lnTo>
                  <a:lnTo>
                    <a:pt x="1692376" y="1910954"/>
                  </a:lnTo>
                  <a:lnTo>
                    <a:pt x="1685648" y="1910557"/>
                  </a:lnTo>
                  <a:lnTo>
                    <a:pt x="1679711" y="1910160"/>
                  </a:lnTo>
                  <a:lnTo>
                    <a:pt x="1673774" y="1908970"/>
                  </a:lnTo>
                  <a:lnTo>
                    <a:pt x="1667838" y="1907779"/>
                  </a:lnTo>
                  <a:lnTo>
                    <a:pt x="1662297" y="1905795"/>
                  </a:lnTo>
                  <a:lnTo>
                    <a:pt x="1657548" y="1903810"/>
                  </a:lnTo>
                  <a:lnTo>
                    <a:pt x="1652403" y="1901826"/>
                  </a:lnTo>
                  <a:lnTo>
                    <a:pt x="1647653" y="1899445"/>
                  </a:lnTo>
                  <a:lnTo>
                    <a:pt x="1638550" y="1894285"/>
                  </a:lnTo>
                  <a:lnTo>
                    <a:pt x="1629448" y="1888729"/>
                  </a:lnTo>
                  <a:lnTo>
                    <a:pt x="1620741" y="1882379"/>
                  </a:lnTo>
                  <a:lnTo>
                    <a:pt x="1617179" y="1879998"/>
                  </a:lnTo>
                  <a:lnTo>
                    <a:pt x="1614408" y="1878807"/>
                  </a:lnTo>
                  <a:lnTo>
                    <a:pt x="1612825" y="1878807"/>
                  </a:lnTo>
                  <a:lnTo>
                    <a:pt x="1612033" y="1879204"/>
                  </a:lnTo>
                  <a:lnTo>
                    <a:pt x="1611638" y="1880792"/>
                  </a:lnTo>
                  <a:lnTo>
                    <a:pt x="1610846" y="1881982"/>
                  </a:lnTo>
                  <a:lnTo>
                    <a:pt x="1610450" y="1882776"/>
                  </a:lnTo>
                  <a:lnTo>
                    <a:pt x="1608867" y="1883173"/>
                  </a:lnTo>
                  <a:lnTo>
                    <a:pt x="1598973" y="1882776"/>
                  </a:lnTo>
                  <a:lnTo>
                    <a:pt x="1593432" y="1881982"/>
                  </a:lnTo>
                  <a:lnTo>
                    <a:pt x="1591453" y="1881585"/>
                  </a:lnTo>
                  <a:lnTo>
                    <a:pt x="1589870" y="1881188"/>
                  </a:lnTo>
                  <a:lnTo>
                    <a:pt x="1587891" y="1872457"/>
                  </a:lnTo>
                  <a:lnTo>
                    <a:pt x="1587100" y="1865313"/>
                  </a:lnTo>
                  <a:lnTo>
                    <a:pt x="1586308" y="1860154"/>
                  </a:lnTo>
                  <a:lnTo>
                    <a:pt x="1586308" y="1855391"/>
                  </a:lnTo>
                  <a:lnTo>
                    <a:pt x="1586308" y="1852216"/>
                  </a:lnTo>
                  <a:lnTo>
                    <a:pt x="1586704" y="1850232"/>
                  </a:lnTo>
                  <a:lnTo>
                    <a:pt x="1587100" y="1848644"/>
                  </a:lnTo>
                  <a:lnTo>
                    <a:pt x="1585912" y="1846263"/>
                  </a:lnTo>
                  <a:close/>
                  <a:moveTo>
                    <a:pt x="1360734" y="1846263"/>
                  </a:moveTo>
                  <a:lnTo>
                    <a:pt x="1449387" y="1846263"/>
                  </a:lnTo>
                  <a:lnTo>
                    <a:pt x="1448200" y="1848644"/>
                  </a:lnTo>
                  <a:lnTo>
                    <a:pt x="1448596" y="1850232"/>
                  </a:lnTo>
                  <a:lnTo>
                    <a:pt x="1448991" y="1852216"/>
                  </a:lnTo>
                  <a:lnTo>
                    <a:pt x="1448991" y="1855391"/>
                  </a:lnTo>
                  <a:lnTo>
                    <a:pt x="1448991" y="1860154"/>
                  </a:lnTo>
                  <a:lnTo>
                    <a:pt x="1448200" y="1865313"/>
                  </a:lnTo>
                  <a:lnTo>
                    <a:pt x="1447408" y="1872457"/>
                  </a:lnTo>
                  <a:lnTo>
                    <a:pt x="1445034" y="1881188"/>
                  </a:lnTo>
                  <a:lnTo>
                    <a:pt x="1443846" y="1881585"/>
                  </a:lnTo>
                  <a:lnTo>
                    <a:pt x="1441868" y="1881982"/>
                  </a:lnTo>
                  <a:lnTo>
                    <a:pt x="1436327" y="1882776"/>
                  </a:lnTo>
                  <a:lnTo>
                    <a:pt x="1426432" y="1883173"/>
                  </a:lnTo>
                  <a:lnTo>
                    <a:pt x="1424849" y="1882776"/>
                  </a:lnTo>
                  <a:lnTo>
                    <a:pt x="1424058" y="1881982"/>
                  </a:lnTo>
                  <a:lnTo>
                    <a:pt x="1423662" y="1880792"/>
                  </a:lnTo>
                  <a:lnTo>
                    <a:pt x="1423266" y="1879204"/>
                  </a:lnTo>
                  <a:lnTo>
                    <a:pt x="1422079" y="1878807"/>
                  </a:lnTo>
                  <a:lnTo>
                    <a:pt x="1420891" y="1878807"/>
                  </a:lnTo>
                  <a:lnTo>
                    <a:pt x="1417725" y="1879998"/>
                  </a:lnTo>
                  <a:lnTo>
                    <a:pt x="1414163" y="1882379"/>
                  </a:lnTo>
                  <a:lnTo>
                    <a:pt x="1405852" y="1888729"/>
                  </a:lnTo>
                  <a:lnTo>
                    <a:pt x="1396749" y="1894285"/>
                  </a:lnTo>
                  <a:lnTo>
                    <a:pt x="1387646" y="1899445"/>
                  </a:lnTo>
                  <a:lnTo>
                    <a:pt x="1382897" y="1901826"/>
                  </a:lnTo>
                  <a:lnTo>
                    <a:pt x="1377752" y="1903810"/>
                  </a:lnTo>
                  <a:lnTo>
                    <a:pt x="1373003" y="1905795"/>
                  </a:lnTo>
                  <a:lnTo>
                    <a:pt x="1367462" y="1907779"/>
                  </a:lnTo>
                  <a:lnTo>
                    <a:pt x="1361525" y="1908970"/>
                  </a:lnTo>
                  <a:lnTo>
                    <a:pt x="1355588" y="1910160"/>
                  </a:lnTo>
                  <a:lnTo>
                    <a:pt x="1349652" y="1910557"/>
                  </a:lnTo>
                  <a:lnTo>
                    <a:pt x="1342924" y="1910954"/>
                  </a:lnTo>
                  <a:lnTo>
                    <a:pt x="1336195" y="1911351"/>
                  </a:lnTo>
                  <a:lnTo>
                    <a:pt x="1329071" y="1910954"/>
                  </a:lnTo>
                  <a:lnTo>
                    <a:pt x="1323531" y="1910160"/>
                  </a:lnTo>
                  <a:lnTo>
                    <a:pt x="1318781" y="1909367"/>
                  </a:lnTo>
                  <a:lnTo>
                    <a:pt x="1314824" y="1908176"/>
                  </a:lnTo>
                  <a:lnTo>
                    <a:pt x="1312053" y="1906985"/>
                  </a:lnTo>
                  <a:lnTo>
                    <a:pt x="1309283" y="1905001"/>
                  </a:lnTo>
                  <a:lnTo>
                    <a:pt x="1307700" y="1903017"/>
                  </a:lnTo>
                  <a:lnTo>
                    <a:pt x="1306908" y="1901032"/>
                  </a:lnTo>
                  <a:lnTo>
                    <a:pt x="1306512" y="1898651"/>
                  </a:lnTo>
                  <a:lnTo>
                    <a:pt x="1306512" y="1896270"/>
                  </a:lnTo>
                  <a:lnTo>
                    <a:pt x="1307304" y="1893888"/>
                  </a:lnTo>
                  <a:lnTo>
                    <a:pt x="1308491" y="1890713"/>
                  </a:lnTo>
                  <a:lnTo>
                    <a:pt x="1310074" y="1888332"/>
                  </a:lnTo>
                  <a:lnTo>
                    <a:pt x="1314824" y="1882379"/>
                  </a:lnTo>
                  <a:lnTo>
                    <a:pt x="1320364" y="1876426"/>
                  </a:lnTo>
                  <a:lnTo>
                    <a:pt x="1326697" y="1870870"/>
                  </a:lnTo>
                  <a:lnTo>
                    <a:pt x="1333425" y="1864916"/>
                  </a:lnTo>
                  <a:lnTo>
                    <a:pt x="1340153" y="1860154"/>
                  </a:lnTo>
                  <a:lnTo>
                    <a:pt x="1346881" y="1855391"/>
                  </a:lnTo>
                  <a:lnTo>
                    <a:pt x="1356776" y="1848644"/>
                  </a:lnTo>
                  <a:lnTo>
                    <a:pt x="1360734" y="1846263"/>
                  </a:lnTo>
                  <a:close/>
                  <a:moveTo>
                    <a:pt x="449262" y="1846263"/>
                  </a:moveTo>
                  <a:lnTo>
                    <a:pt x="537671" y="1846263"/>
                  </a:lnTo>
                  <a:lnTo>
                    <a:pt x="542012" y="1848644"/>
                  </a:lnTo>
                  <a:lnTo>
                    <a:pt x="551880" y="1855391"/>
                  </a:lnTo>
                  <a:lnTo>
                    <a:pt x="558194" y="1860154"/>
                  </a:lnTo>
                  <a:lnTo>
                    <a:pt x="564904" y="1864916"/>
                  </a:lnTo>
                  <a:lnTo>
                    <a:pt x="571614" y="1870870"/>
                  </a:lnTo>
                  <a:lnTo>
                    <a:pt x="577929" y="1876426"/>
                  </a:lnTo>
                  <a:lnTo>
                    <a:pt x="583849" y="1882379"/>
                  </a:lnTo>
                  <a:lnTo>
                    <a:pt x="588190" y="1888332"/>
                  </a:lnTo>
                  <a:lnTo>
                    <a:pt x="589769" y="1890713"/>
                  </a:lnTo>
                  <a:lnTo>
                    <a:pt x="590953" y="1893888"/>
                  </a:lnTo>
                  <a:lnTo>
                    <a:pt x="591742" y="1896270"/>
                  </a:lnTo>
                  <a:lnTo>
                    <a:pt x="592137" y="1898651"/>
                  </a:lnTo>
                  <a:lnTo>
                    <a:pt x="591742" y="1901032"/>
                  </a:lnTo>
                  <a:lnTo>
                    <a:pt x="590558" y="1903017"/>
                  </a:lnTo>
                  <a:lnTo>
                    <a:pt x="589374" y="1905001"/>
                  </a:lnTo>
                  <a:lnTo>
                    <a:pt x="587006" y="1906985"/>
                  </a:lnTo>
                  <a:lnTo>
                    <a:pt x="583849" y="1908176"/>
                  </a:lnTo>
                  <a:lnTo>
                    <a:pt x="579902" y="1909367"/>
                  </a:lnTo>
                  <a:lnTo>
                    <a:pt x="575166" y="1910160"/>
                  </a:lnTo>
                  <a:lnTo>
                    <a:pt x="569246" y="1910954"/>
                  </a:lnTo>
                  <a:lnTo>
                    <a:pt x="562141" y="1911351"/>
                  </a:lnTo>
                  <a:lnTo>
                    <a:pt x="555432" y="1910954"/>
                  </a:lnTo>
                  <a:lnTo>
                    <a:pt x="549117" y="1910557"/>
                  </a:lnTo>
                  <a:lnTo>
                    <a:pt x="542802" y="1910160"/>
                  </a:lnTo>
                  <a:lnTo>
                    <a:pt x="536882" y="1908970"/>
                  </a:lnTo>
                  <a:lnTo>
                    <a:pt x="531356" y="1907779"/>
                  </a:lnTo>
                  <a:lnTo>
                    <a:pt x="526225" y="1905795"/>
                  </a:lnTo>
                  <a:lnTo>
                    <a:pt x="521094" y="1903810"/>
                  </a:lnTo>
                  <a:lnTo>
                    <a:pt x="515963" y="1901826"/>
                  </a:lnTo>
                  <a:lnTo>
                    <a:pt x="510833" y="1899445"/>
                  </a:lnTo>
                  <a:lnTo>
                    <a:pt x="501755" y="1894285"/>
                  </a:lnTo>
                  <a:lnTo>
                    <a:pt x="493072" y="1888729"/>
                  </a:lnTo>
                  <a:lnTo>
                    <a:pt x="484389" y="1882379"/>
                  </a:lnTo>
                  <a:lnTo>
                    <a:pt x="480837" y="1879998"/>
                  </a:lnTo>
                  <a:lnTo>
                    <a:pt x="478074" y="1878807"/>
                  </a:lnTo>
                  <a:lnTo>
                    <a:pt x="476495" y="1878807"/>
                  </a:lnTo>
                  <a:lnTo>
                    <a:pt x="475706" y="1879204"/>
                  </a:lnTo>
                  <a:lnTo>
                    <a:pt x="474916" y="1880792"/>
                  </a:lnTo>
                  <a:lnTo>
                    <a:pt x="474522" y="1881982"/>
                  </a:lnTo>
                  <a:lnTo>
                    <a:pt x="473732" y="1882776"/>
                  </a:lnTo>
                  <a:lnTo>
                    <a:pt x="472943" y="1883173"/>
                  </a:lnTo>
                  <a:lnTo>
                    <a:pt x="462681" y="1882776"/>
                  </a:lnTo>
                  <a:lnTo>
                    <a:pt x="457156" y="1881982"/>
                  </a:lnTo>
                  <a:lnTo>
                    <a:pt x="455182" y="1881585"/>
                  </a:lnTo>
                  <a:lnTo>
                    <a:pt x="453603" y="1881188"/>
                  </a:lnTo>
                  <a:lnTo>
                    <a:pt x="452025" y="1872457"/>
                  </a:lnTo>
                  <a:lnTo>
                    <a:pt x="450446" y="1865313"/>
                  </a:lnTo>
                  <a:lnTo>
                    <a:pt x="450051" y="1860154"/>
                  </a:lnTo>
                  <a:lnTo>
                    <a:pt x="450051" y="1855391"/>
                  </a:lnTo>
                  <a:lnTo>
                    <a:pt x="450051" y="1852216"/>
                  </a:lnTo>
                  <a:lnTo>
                    <a:pt x="450446" y="1850232"/>
                  </a:lnTo>
                  <a:lnTo>
                    <a:pt x="450841" y="1848644"/>
                  </a:lnTo>
                  <a:lnTo>
                    <a:pt x="449262" y="1846263"/>
                  </a:lnTo>
                  <a:close/>
                  <a:moveTo>
                    <a:pt x="224686" y="1846263"/>
                  </a:moveTo>
                  <a:lnTo>
                    <a:pt x="314325" y="1846263"/>
                  </a:lnTo>
                  <a:lnTo>
                    <a:pt x="313124" y="1848644"/>
                  </a:lnTo>
                  <a:lnTo>
                    <a:pt x="313124" y="1850232"/>
                  </a:lnTo>
                  <a:lnTo>
                    <a:pt x="313525" y="1852216"/>
                  </a:lnTo>
                  <a:lnTo>
                    <a:pt x="313925" y="1855391"/>
                  </a:lnTo>
                  <a:lnTo>
                    <a:pt x="313525" y="1860154"/>
                  </a:lnTo>
                  <a:lnTo>
                    <a:pt x="313124" y="1865313"/>
                  </a:lnTo>
                  <a:lnTo>
                    <a:pt x="311924" y="1872457"/>
                  </a:lnTo>
                  <a:lnTo>
                    <a:pt x="310323" y="1881188"/>
                  </a:lnTo>
                  <a:lnTo>
                    <a:pt x="308722" y="1881585"/>
                  </a:lnTo>
                  <a:lnTo>
                    <a:pt x="306321" y="1881982"/>
                  </a:lnTo>
                  <a:lnTo>
                    <a:pt x="300719" y="1882776"/>
                  </a:lnTo>
                  <a:lnTo>
                    <a:pt x="290715" y="1883173"/>
                  </a:lnTo>
                  <a:lnTo>
                    <a:pt x="289914" y="1882776"/>
                  </a:lnTo>
                  <a:lnTo>
                    <a:pt x="288714" y="1881982"/>
                  </a:lnTo>
                  <a:lnTo>
                    <a:pt x="288314" y="1880792"/>
                  </a:lnTo>
                  <a:lnTo>
                    <a:pt x="287513" y="1879204"/>
                  </a:lnTo>
                  <a:lnTo>
                    <a:pt x="286713" y="1878807"/>
                  </a:lnTo>
                  <a:lnTo>
                    <a:pt x="285112" y="1878807"/>
                  </a:lnTo>
                  <a:lnTo>
                    <a:pt x="282311" y="1879998"/>
                  </a:lnTo>
                  <a:lnTo>
                    <a:pt x="278709" y="1882379"/>
                  </a:lnTo>
                  <a:lnTo>
                    <a:pt x="270306" y="1888729"/>
                  </a:lnTo>
                  <a:lnTo>
                    <a:pt x="261102" y="1894285"/>
                  </a:lnTo>
                  <a:lnTo>
                    <a:pt x="251898" y="1899445"/>
                  </a:lnTo>
                  <a:lnTo>
                    <a:pt x="246695" y="1901826"/>
                  </a:lnTo>
                  <a:lnTo>
                    <a:pt x="242293" y="1903810"/>
                  </a:lnTo>
                  <a:lnTo>
                    <a:pt x="236691" y="1905795"/>
                  </a:lnTo>
                  <a:lnTo>
                    <a:pt x="231089" y="1907779"/>
                  </a:lnTo>
                  <a:lnTo>
                    <a:pt x="225486" y="1908970"/>
                  </a:lnTo>
                  <a:lnTo>
                    <a:pt x="219484" y="1910160"/>
                  </a:lnTo>
                  <a:lnTo>
                    <a:pt x="213081" y="1910557"/>
                  </a:lnTo>
                  <a:lnTo>
                    <a:pt x="206678" y="1910954"/>
                  </a:lnTo>
                  <a:lnTo>
                    <a:pt x="199875" y="1911351"/>
                  </a:lnTo>
                  <a:lnTo>
                    <a:pt x="192672" y="1910954"/>
                  </a:lnTo>
                  <a:lnTo>
                    <a:pt x="186669" y="1910160"/>
                  </a:lnTo>
                  <a:lnTo>
                    <a:pt x="182267" y="1909367"/>
                  </a:lnTo>
                  <a:lnTo>
                    <a:pt x="178266" y="1908176"/>
                  </a:lnTo>
                  <a:lnTo>
                    <a:pt x="175064" y="1906985"/>
                  </a:lnTo>
                  <a:lnTo>
                    <a:pt x="172663" y="1905001"/>
                  </a:lnTo>
                  <a:lnTo>
                    <a:pt x="171062" y="1903017"/>
                  </a:lnTo>
                  <a:lnTo>
                    <a:pt x="169862" y="1901032"/>
                  </a:lnTo>
                  <a:lnTo>
                    <a:pt x="169862" y="1898651"/>
                  </a:lnTo>
                  <a:lnTo>
                    <a:pt x="169862" y="1896270"/>
                  </a:lnTo>
                  <a:lnTo>
                    <a:pt x="170662" y="1893888"/>
                  </a:lnTo>
                  <a:lnTo>
                    <a:pt x="171863" y="1890713"/>
                  </a:lnTo>
                  <a:lnTo>
                    <a:pt x="173864" y="1888332"/>
                  </a:lnTo>
                  <a:lnTo>
                    <a:pt x="177865" y="1882379"/>
                  </a:lnTo>
                  <a:lnTo>
                    <a:pt x="183868" y="1876426"/>
                  </a:lnTo>
                  <a:lnTo>
                    <a:pt x="190271" y="1870870"/>
                  </a:lnTo>
                  <a:lnTo>
                    <a:pt x="197074" y="1864916"/>
                  </a:lnTo>
                  <a:lnTo>
                    <a:pt x="203877" y="1860154"/>
                  </a:lnTo>
                  <a:lnTo>
                    <a:pt x="210279" y="1855391"/>
                  </a:lnTo>
                  <a:lnTo>
                    <a:pt x="220284" y="1848644"/>
                  </a:lnTo>
                  <a:lnTo>
                    <a:pt x="224686" y="1846263"/>
                  </a:lnTo>
                  <a:close/>
                  <a:moveTo>
                    <a:pt x="1862137" y="1284288"/>
                  </a:moveTo>
                  <a:lnTo>
                    <a:pt x="1861739" y="1287447"/>
                  </a:lnTo>
                  <a:lnTo>
                    <a:pt x="1860144" y="1296135"/>
                  </a:lnTo>
                  <a:lnTo>
                    <a:pt x="1858151" y="1308772"/>
                  </a:lnTo>
                  <a:lnTo>
                    <a:pt x="1856557" y="1315880"/>
                  </a:lnTo>
                  <a:lnTo>
                    <a:pt x="1854564" y="1322988"/>
                  </a:lnTo>
                  <a:lnTo>
                    <a:pt x="1852172" y="1330097"/>
                  </a:lnTo>
                  <a:lnTo>
                    <a:pt x="1849781" y="1337205"/>
                  </a:lnTo>
                  <a:lnTo>
                    <a:pt x="1846194" y="1343918"/>
                  </a:lnTo>
                  <a:lnTo>
                    <a:pt x="1843005" y="1350237"/>
                  </a:lnTo>
                  <a:lnTo>
                    <a:pt x="1838620" y="1355370"/>
                  </a:lnTo>
                  <a:lnTo>
                    <a:pt x="1836627" y="1357345"/>
                  </a:lnTo>
                  <a:lnTo>
                    <a:pt x="1834634" y="1359714"/>
                  </a:lnTo>
                  <a:lnTo>
                    <a:pt x="1831844" y="1361294"/>
                  </a:lnTo>
                  <a:lnTo>
                    <a:pt x="1829453" y="1362478"/>
                  </a:lnTo>
                  <a:lnTo>
                    <a:pt x="1826264" y="1363268"/>
                  </a:lnTo>
                  <a:lnTo>
                    <a:pt x="1823474" y="1363663"/>
                  </a:lnTo>
                  <a:lnTo>
                    <a:pt x="1820285" y="1363663"/>
                  </a:lnTo>
                  <a:lnTo>
                    <a:pt x="1816698" y="1363663"/>
                  </a:lnTo>
                  <a:lnTo>
                    <a:pt x="1814306" y="1363268"/>
                  </a:lnTo>
                  <a:lnTo>
                    <a:pt x="1811117" y="1362873"/>
                  </a:lnTo>
                  <a:lnTo>
                    <a:pt x="1809124" y="1362084"/>
                  </a:lnTo>
                  <a:lnTo>
                    <a:pt x="1807131" y="1361294"/>
                  </a:lnTo>
                  <a:lnTo>
                    <a:pt x="1805138" y="1360109"/>
                  </a:lnTo>
                  <a:lnTo>
                    <a:pt x="1803544" y="1358135"/>
                  </a:lnTo>
                  <a:lnTo>
                    <a:pt x="1802348" y="1356555"/>
                  </a:lnTo>
                  <a:lnTo>
                    <a:pt x="1801153" y="1354975"/>
                  </a:lnTo>
                  <a:lnTo>
                    <a:pt x="1800355" y="1353001"/>
                  </a:lnTo>
                  <a:lnTo>
                    <a:pt x="1799558" y="1350237"/>
                  </a:lnTo>
                  <a:lnTo>
                    <a:pt x="1798362" y="1345498"/>
                  </a:lnTo>
                  <a:lnTo>
                    <a:pt x="1797964" y="1339969"/>
                  </a:lnTo>
                  <a:lnTo>
                    <a:pt x="1797565" y="1334835"/>
                  </a:lnTo>
                  <a:lnTo>
                    <a:pt x="1796369" y="1330886"/>
                  </a:lnTo>
                  <a:lnTo>
                    <a:pt x="1795971" y="1329702"/>
                  </a:lnTo>
                  <a:lnTo>
                    <a:pt x="1795174" y="1328912"/>
                  </a:lnTo>
                  <a:lnTo>
                    <a:pt x="1794376" y="1328122"/>
                  </a:lnTo>
                  <a:lnTo>
                    <a:pt x="1793579" y="1328122"/>
                  </a:lnTo>
                  <a:lnTo>
                    <a:pt x="1791985" y="1328122"/>
                  </a:lnTo>
                  <a:lnTo>
                    <a:pt x="1791188" y="1328517"/>
                  </a:lnTo>
                  <a:lnTo>
                    <a:pt x="1790390" y="1328912"/>
                  </a:lnTo>
                  <a:lnTo>
                    <a:pt x="1789992" y="1329702"/>
                  </a:lnTo>
                  <a:lnTo>
                    <a:pt x="1788796" y="1332071"/>
                  </a:lnTo>
                  <a:lnTo>
                    <a:pt x="1788398" y="1336020"/>
                  </a:lnTo>
                  <a:lnTo>
                    <a:pt x="1787999" y="1337995"/>
                  </a:lnTo>
                  <a:lnTo>
                    <a:pt x="1787600" y="1340759"/>
                  </a:lnTo>
                  <a:lnTo>
                    <a:pt x="1785209" y="1346288"/>
                  </a:lnTo>
                  <a:lnTo>
                    <a:pt x="1782020" y="1351816"/>
                  </a:lnTo>
                  <a:lnTo>
                    <a:pt x="1778034" y="1356950"/>
                  </a:lnTo>
                  <a:lnTo>
                    <a:pt x="1776440" y="1358529"/>
                  </a:lnTo>
                  <a:lnTo>
                    <a:pt x="1774845" y="1360504"/>
                  </a:lnTo>
                  <a:lnTo>
                    <a:pt x="1773251" y="1361294"/>
                  </a:lnTo>
                  <a:lnTo>
                    <a:pt x="1771657" y="1361294"/>
                  </a:lnTo>
                  <a:lnTo>
                    <a:pt x="1770859" y="1360899"/>
                  </a:lnTo>
                  <a:lnTo>
                    <a:pt x="1770062" y="1358924"/>
                  </a:lnTo>
                  <a:lnTo>
                    <a:pt x="1770062" y="1356555"/>
                  </a:lnTo>
                  <a:lnTo>
                    <a:pt x="1770062" y="1353396"/>
                  </a:lnTo>
                  <a:lnTo>
                    <a:pt x="1772454" y="1335230"/>
                  </a:lnTo>
                  <a:lnTo>
                    <a:pt x="1774048" y="1326148"/>
                  </a:lnTo>
                  <a:lnTo>
                    <a:pt x="1775643" y="1317460"/>
                  </a:lnTo>
                  <a:lnTo>
                    <a:pt x="1778034" y="1309957"/>
                  </a:lnTo>
                  <a:lnTo>
                    <a:pt x="1779628" y="1306797"/>
                  </a:lnTo>
                  <a:lnTo>
                    <a:pt x="1781223" y="1303638"/>
                  </a:lnTo>
                  <a:lnTo>
                    <a:pt x="1782817" y="1301269"/>
                  </a:lnTo>
                  <a:lnTo>
                    <a:pt x="1784810" y="1299689"/>
                  </a:lnTo>
                  <a:lnTo>
                    <a:pt x="1787202" y="1298110"/>
                  </a:lnTo>
                  <a:lnTo>
                    <a:pt x="1789593" y="1297715"/>
                  </a:lnTo>
                  <a:lnTo>
                    <a:pt x="1862137" y="1284288"/>
                  </a:lnTo>
                  <a:close/>
                  <a:moveTo>
                    <a:pt x="42862" y="1284288"/>
                  </a:moveTo>
                  <a:lnTo>
                    <a:pt x="114155" y="1297983"/>
                  </a:lnTo>
                  <a:lnTo>
                    <a:pt x="116114" y="1298386"/>
                  </a:lnTo>
                  <a:lnTo>
                    <a:pt x="118073" y="1299595"/>
                  </a:lnTo>
                  <a:lnTo>
                    <a:pt x="120423" y="1301609"/>
                  </a:lnTo>
                  <a:lnTo>
                    <a:pt x="121990" y="1303623"/>
                  </a:lnTo>
                  <a:lnTo>
                    <a:pt x="123557" y="1306845"/>
                  </a:lnTo>
                  <a:lnTo>
                    <a:pt x="125124" y="1310067"/>
                  </a:lnTo>
                  <a:lnTo>
                    <a:pt x="127474" y="1318123"/>
                  </a:lnTo>
                  <a:lnTo>
                    <a:pt x="129433" y="1326985"/>
                  </a:lnTo>
                  <a:lnTo>
                    <a:pt x="130608" y="1335847"/>
                  </a:lnTo>
                  <a:lnTo>
                    <a:pt x="133350" y="1354376"/>
                  </a:lnTo>
                  <a:lnTo>
                    <a:pt x="133350" y="1358001"/>
                  </a:lnTo>
                  <a:lnTo>
                    <a:pt x="132958" y="1360820"/>
                  </a:lnTo>
                  <a:lnTo>
                    <a:pt x="132566" y="1362029"/>
                  </a:lnTo>
                  <a:lnTo>
                    <a:pt x="131000" y="1362834"/>
                  </a:lnTo>
                  <a:lnTo>
                    <a:pt x="129824" y="1362432"/>
                  </a:lnTo>
                  <a:lnTo>
                    <a:pt x="128257" y="1361626"/>
                  </a:lnTo>
                  <a:lnTo>
                    <a:pt x="126691" y="1360418"/>
                  </a:lnTo>
                  <a:lnTo>
                    <a:pt x="124732" y="1358001"/>
                  </a:lnTo>
                  <a:lnTo>
                    <a:pt x="121598" y="1353167"/>
                  </a:lnTo>
                  <a:lnTo>
                    <a:pt x="118073" y="1347528"/>
                  </a:lnTo>
                  <a:lnTo>
                    <a:pt x="116114" y="1341486"/>
                  </a:lnTo>
                  <a:lnTo>
                    <a:pt x="115331" y="1339069"/>
                  </a:lnTo>
                  <a:lnTo>
                    <a:pt x="115331" y="1336652"/>
                  </a:lnTo>
                  <a:lnTo>
                    <a:pt x="114939" y="1333430"/>
                  </a:lnTo>
                  <a:lnTo>
                    <a:pt x="113764" y="1330610"/>
                  </a:lnTo>
                  <a:lnTo>
                    <a:pt x="112980" y="1329805"/>
                  </a:lnTo>
                  <a:lnTo>
                    <a:pt x="111805" y="1328999"/>
                  </a:lnTo>
                  <a:lnTo>
                    <a:pt x="111022" y="1328596"/>
                  </a:lnTo>
                  <a:lnTo>
                    <a:pt x="110238" y="1328596"/>
                  </a:lnTo>
                  <a:lnTo>
                    <a:pt x="109455" y="1328999"/>
                  </a:lnTo>
                  <a:lnTo>
                    <a:pt x="108671" y="1329402"/>
                  </a:lnTo>
                  <a:lnTo>
                    <a:pt x="107888" y="1330610"/>
                  </a:lnTo>
                  <a:lnTo>
                    <a:pt x="107104" y="1332221"/>
                  </a:lnTo>
                  <a:lnTo>
                    <a:pt x="106321" y="1335444"/>
                  </a:lnTo>
                  <a:lnTo>
                    <a:pt x="105929" y="1341083"/>
                  </a:lnTo>
                  <a:lnTo>
                    <a:pt x="105146" y="1346722"/>
                  </a:lnTo>
                  <a:lnTo>
                    <a:pt x="104362" y="1351556"/>
                  </a:lnTo>
                  <a:lnTo>
                    <a:pt x="103579" y="1353973"/>
                  </a:lnTo>
                  <a:lnTo>
                    <a:pt x="102795" y="1355987"/>
                  </a:lnTo>
                  <a:lnTo>
                    <a:pt x="101620" y="1358001"/>
                  </a:lnTo>
                  <a:lnTo>
                    <a:pt x="100445" y="1360015"/>
                  </a:lnTo>
                  <a:lnTo>
                    <a:pt x="98487" y="1361223"/>
                  </a:lnTo>
                  <a:lnTo>
                    <a:pt x="96920" y="1362432"/>
                  </a:lnTo>
                  <a:lnTo>
                    <a:pt x="94961" y="1363237"/>
                  </a:lnTo>
                  <a:lnTo>
                    <a:pt x="92611" y="1364043"/>
                  </a:lnTo>
                  <a:lnTo>
                    <a:pt x="89869" y="1364848"/>
                  </a:lnTo>
                  <a:lnTo>
                    <a:pt x="87127" y="1365251"/>
                  </a:lnTo>
                  <a:lnTo>
                    <a:pt x="80467" y="1364848"/>
                  </a:lnTo>
                  <a:lnTo>
                    <a:pt x="77725" y="1364446"/>
                  </a:lnTo>
                  <a:lnTo>
                    <a:pt x="74983" y="1363640"/>
                  </a:lnTo>
                  <a:lnTo>
                    <a:pt x="72633" y="1362432"/>
                  </a:lnTo>
                  <a:lnTo>
                    <a:pt x="69891" y="1360820"/>
                  </a:lnTo>
                  <a:lnTo>
                    <a:pt x="67932" y="1358806"/>
                  </a:lnTo>
                  <a:lnTo>
                    <a:pt x="65190" y="1356792"/>
                  </a:lnTo>
                  <a:lnTo>
                    <a:pt x="61665" y="1351153"/>
                  </a:lnTo>
                  <a:lnTo>
                    <a:pt x="57747" y="1345111"/>
                  </a:lnTo>
                  <a:lnTo>
                    <a:pt x="55005" y="1338263"/>
                  </a:lnTo>
                  <a:lnTo>
                    <a:pt x="52655" y="1331013"/>
                  </a:lnTo>
                  <a:lnTo>
                    <a:pt x="49913" y="1323360"/>
                  </a:lnTo>
                  <a:lnTo>
                    <a:pt x="48346" y="1316109"/>
                  </a:lnTo>
                  <a:lnTo>
                    <a:pt x="46779" y="1308859"/>
                  </a:lnTo>
                  <a:lnTo>
                    <a:pt x="44037" y="1296372"/>
                  </a:lnTo>
                  <a:lnTo>
                    <a:pt x="43254" y="1287511"/>
                  </a:lnTo>
                  <a:lnTo>
                    <a:pt x="42862" y="1284288"/>
                  </a:lnTo>
                  <a:close/>
                  <a:moveTo>
                    <a:pt x="1298517" y="998258"/>
                  </a:moveTo>
                  <a:lnTo>
                    <a:pt x="1247697" y="1005006"/>
                  </a:lnTo>
                  <a:lnTo>
                    <a:pt x="970168" y="1039940"/>
                  </a:lnTo>
                  <a:lnTo>
                    <a:pt x="956272" y="1045895"/>
                  </a:lnTo>
                  <a:lnTo>
                    <a:pt x="928877" y="1057010"/>
                  </a:lnTo>
                  <a:lnTo>
                    <a:pt x="879644" y="1076859"/>
                  </a:lnTo>
                  <a:lnTo>
                    <a:pt x="925700" y="1070905"/>
                  </a:lnTo>
                  <a:lnTo>
                    <a:pt x="946743" y="1068523"/>
                  </a:lnTo>
                  <a:lnTo>
                    <a:pt x="1317972" y="1020885"/>
                  </a:lnTo>
                  <a:lnTo>
                    <a:pt x="1314399" y="1016122"/>
                  </a:lnTo>
                  <a:lnTo>
                    <a:pt x="1298517" y="998258"/>
                  </a:lnTo>
                  <a:close/>
                  <a:moveTo>
                    <a:pt x="1085309" y="949429"/>
                  </a:moveTo>
                  <a:lnTo>
                    <a:pt x="951111" y="956178"/>
                  </a:lnTo>
                  <a:lnTo>
                    <a:pt x="912995" y="958163"/>
                  </a:lnTo>
                  <a:lnTo>
                    <a:pt x="891952" y="958957"/>
                  </a:lnTo>
                  <a:lnTo>
                    <a:pt x="653731" y="981585"/>
                  </a:lnTo>
                  <a:lnTo>
                    <a:pt x="641819" y="988730"/>
                  </a:lnTo>
                  <a:lnTo>
                    <a:pt x="569956" y="1031207"/>
                  </a:lnTo>
                  <a:lnTo>
                    <a:pt x="947934" y="971263"/>
                  </a:lnTo>
                  <a:lnTo>
                    <a:pt x="990814" y="964515"/>
                  </a:lnTo>
                  <a:lnTo>
                    <a:pt x="999549" y="962927"/>
                  </a:lnTo>
                  <a:lnTo>
                    <a:pt x="1085309" y="949429"/>
                  </a:lnTo>
                  <a:close/>
                  <a:moveTo>
                    <a:pt x="606483" y="818030"/>
                  </a:moveTo>
                  <a:lnTo>
                    <a:pt x="609660" y="823191"/>
                  </a:lnTo>
                  <a:lnTo>
                    <a:pt x="612836" y="831527"/>
                  </a:lnTo>
                  <a:lnTo>
                    <a:pt x="621174" y="852964"/>
                  </a:lnTo>
                  <a:lnTo>
                    <a:pt x="619188" y="828351"/>
                  </a:lnTo>
                  <a:lnTo>
                    <a:pt x="606483" y="818030"/>
                  </a:lnTo>
                  <a:close/>
                  <a:moveTo>
                    <a:pt x="1283033" y="812472"/>
                  </a:moveTo>
                  <a:lnTo>
                    <a:pt x="1282239" y="812869"/>
                  </a:lnTo>
                  <a:lnTo>
                    <a:pt x="1281445" y="814060"/>
                  </a:lnTo>
                  <a:lnTo>
                    <a:pt x="1273504" y="824381"/>
                  </a:lnTo>
                  <a:lnTo>
                    <a:pt x="1265960" y="835100"/>
                  </a:lnTo>
                  <a:lnTo>
                    <a:pt x="1263578" y="838276"/>
                  </a:lnTo>
                  <a:lnTo>
                    <a:pt x="1256034" y="951811"/>
                  </a:lnTo>
                  <a:lnTo>
                    <a:pt x="1261990" y="924023"/>
                  </a:lnTo>
                  <a:lnTo>
                    <a:pt x="1268342" y="897425"/>
                  </a:lnTo>
                  <a:lnTo>
                    <a:pt x="1279062" y="850185"/>
                  </a:lnTo>
                  <a:lnTo>
                    <a:pt x="1282239" y="832321"/>
                  </a:lnTo>
                  <a:lnTo>
                    <a:pt x="1283430" y="825175"/>
                  </a:lnTo>
                  <a:lnTo>
                    <a:pt x="1284621" y="819618"/>
                  </a:lnTo>
                  <a:lnTo>
                    <a:pt x="1284621" y="815251"/>
                  </a:lnTo>
                  <a:lnTo>
                    <a:pt x="1283827" y="812869"/>
                  </a:lnTo>
                  <a:lnTo>
                    <a:pt x="1283430" y="812472"/>
                  </a:lnTo>
                  <a:lnTo>
                    <a:pt x="1283033" y="812472"/>
                  </a:lnTo>
                  <a:close/>
                  <a:moveTo>
                    <a:pt x="266522" y="615950"/>
                  </a:moveTo>
                  <a:lnTo>
                    <a:pt x="270489" y="616347"/>
                  </a:lnTo>
                  <a:lnTo>
                    <a:pt x="273661" y="619521"/>
                  </a:lnTo>
                  <a:lnTo>
                    <a:pt x="344258" y="879386"/>
                  </a:lnTo>
                  <a:lnTo>
                    <a:pt x="345448" y="868674"/>
                  </a:lnTo>
                  <a:lnTo>
                    <a:pt x="370434" y="687760"/>
                  </a:lnTo>
                  <a:lnTo>
                    <a:pt x="364485" y="673081"/>
                  </a:lnTo>
                  <a:lnTo>
                    <a:pt x="370831" y="674271"/>
                  </a:lnTo>
                  <a:lnTo>
                    <a:pt x="377573" y="675858"/>
                  </a:lnTo>
                  <a:lnTo>
                    <a:pt x="383919" y="676255"/>
                  </a:lnTo>
                  <a:lnTo>
                    <a:pt x="390265" y="676652"/>
                  </a:lnTo>
                  <a:lnTo>
                    <a:pt x="396214" y="676255"/>
                  </a:lnTo>
                  <a:lnTo>
                    <a:pt x="402957" y="675858"/>
                  </a:lnTo>
                  <a:lnTo>
                    <a:pt x="409699" y="674668"/>
                  </a:lnTo>
                  <a:lnTo>
                    <a:pt x="416045" y="673478"/>
                  </a:lnTo>
                  <a:lnTo>
                    <a:pt x="412872" y="683793"/>
                  </a:lnTo>
                  <a:lnTo>
                    <a:pt x="409699" y="694108"/>
                  </a:lnTo>
                  <a:lnTo>
                    <a:pt x="407716" y="704820"/>
                  </a:lnTo>
                  <a:lnTo>
                    <a:pt x="406526" y="716326"/>
                  </a:lnTo>
                  <a:lnTo>
                    <a:pt x="406129" y="724657"/>
                  </a:lnTo>
                  <a:lnTo>
                    <a:pt x="405733" y="734973"/>
                  </a:lnTo>
                  <a:lnTo>
                    <a:pt x="405733" y="746875"/>
                  </a:lnTo>
                  <a:lnTo>
                    <a:pt x="406526" y="759967"/>
                  </a:lnTo>
                  <a:lnTo>
                    <a:pt x="407319" y="774250"/>
                  </a:lnTo>
                  <a:lnTo>
                    <a:pt x="408509" y="789326"/>
                  </a:lnTo>
                  <a:lnTo>
                    <a:pt x="412079" y="823049"/>
                  </a:lnTo>
                  <a:lnTo>
                    <a:pt x="416045" y="859549"/>
                  </a:lnTo>
                  <a:lnTo>
                    <a:pt x="421597" y="897636"/>
                  </a:lnTo>
                  <a:lnTo>
                    <a:pt x="427546" y="936914"/>
                  </a:lnTo>
                  <a:lnTo>
                    <a:pt x="433496" y="976191"/>
                  </a:lnTo>
                  <a:lnTo>
                    <a:pt x="445791" y="1051175"/>
                  </a:lnTo>
                  <a:lnTo>
                    <a:pt x="456896" y="1114257"/>
                  </a:lnTo>
                  <a:lnTo>
                    <a:pt x="468398" y="1176546"/>
                  </a:lnTo>
                  <a:lnTo>
                    <a:pt x="469587" y="1181703"/>
                  </a:lnTo>
                  <a:lnTo>
                    <a:pt x="471967" y="1187258"/>
                  </a:lnTo>
                  <a:lnTo>
                    <a:pt x="474347" y="1192415"/>
                  </a:lnTo>
                  <a:lnTo>
                    <a:pt x="477123" y="1197573"/>
                  </a:lnTo>
                  <a:lnTo>
                    <a:pt x="481089" y="1201937"/>
                  </a:lnTo>
                  <a:lnTo>
                    <a:pt x="485055" y="1206301"/>
                  </a:lnTo>
                  <a:lnTo>
                    <a:pt x="489418" y="1210269"/>
                  </a:lnTo>
                  <a:lnTo>
                    <a:pt x="494177" y="1213046"/>
                  </a:lnTo>
                  <a:lnTo>
                    <a:pt x="500920" y="1217410"/>
                  </a:lnTo>
                  <a:lnTo>
                    <a:pt x="508059" y="1220187"/>
                  </a:lnTo>
                  <a:lnTo>
                    <a:pt x="515594" y="1222964"/>
                  </a:lnTo>
                  <a:lnTo>
                    <a:pt x="523527" y="1225345"/>
                  </a:lnTo>
                  <a:lnTo>
                    <a:pt x="531459" y="1227329"/>
                  </a:lnTo>
                  <a:lnTo>
                    <a:pt x="540581" y="1228519"/>
                  </a:lnTo>
                  <a:lnTo>
                    <a:pt x="549306" y="1228915"/>
                  </a:lnTo>
                  <a:lnTo>
                    <a:pt x="558428" y="1229312"/>
                  </a:lnTo>
                  <a:lnTo>
                    <a:pt x="566757" y="1229312"/>
                  </a:lnTo>
                  <a:lnTo>
                    <a:pt x="574689" y="1228519"/>
                  </a:lnTo>
                  <a:lnTo>
                    <a:pt x="583018" y="1228122"/>
                  </a:lnTo>
                  <a:lnTo>
                    <a:pt x="590950" y="1226932"/>
                  </a:lnTo>
                  <a:lnTo>
                    <a:pt x="595313" y="1274937"/>
                  </a:lnTo>
                  <a:lnTo>
                    <a:pt x="591347" y="1282476"/>
                  </a:lnTo>
                  <a:lnTo>
                    <a:pt x="588174" y="1290410"/>
                  </a:lnTo>
                  <a:lnTo>
                    <a:pt x="585398" y="1298742"/>
                  </a:lnTo>
                  <a:lnTo>
                    <a:pt x="583018" y="1306677"/>
                  </a:lnTo>
                  <a:lnTo>
                    <a:pt x="581432" y="1314612"/>
                  </a:lnTo>
                  <a:lnTo>
                    <a:pt x="579845" y="1322150"/>
                  </a:lnTo>
                  <a:lnTo>
                    <a:pt x="577466" y="1336829"/>
                  </a:lnTo>
                  <a:lnTo>
                    <a:pt x="573896" y="1342780"/>
                  </a:lnTo>
                  <a:lnTo>
                    <a:pt x="540581" y="1790304"/>
                  </a:lnTo>
                  <a:lnTo>
                    <a:pt x="537011" y="1789908"/>
                  </a:lnTo>
                  <a:lnTo>
                    <a:pt x="448170" y="1789908"/>
                  </a:lnTo>
                  <a:lnTo>
                    <a:pt x="444997" y="1789908"/>
                  </a:lnTo>
                  <a:lnTo>
                    <a:pt x="441428" y="1790304"/>
                  </a:lnTo>
                  <a:lnTo>
                    <a:pt x="434685" y="1792288"/>
                  </a:lnTo>
                  <a:lnTo>
                    <a:pt x="390265" y="1442759"/>
                  </a:lnTo>
                  <a:lnTo>
                    <a:pt x="383919" y="1443156"/>
                  </a:lnTo>
                  <a:lnTo>
                    <a:pt x="377970" y="1443553"/>
                  </a:lnTo>
                  <a:lnTo>
                    <a:pt x="373607" y="1443156"/>
                  </a:lnTo>
                  <a:lnTo>
                    <a:pt x="369641" y="1442759"/>
                  </a:lnTo>
                  <a:lnTo>
                    <a:pt x="327600" y="1792288"/>
                  </a:lnTo>
                  <a:lnTo>
                    <a:pt x="320461" y="1790304"/>
                  </a:lnTo>
                  <a:lnTo>
                    <a:pt x="316892" y="1789908"/>
                  </a:lnTo>
                  <a:lnTo>
                    <a:pt x="312926" y="1789908"/>
                  </a:lnTo>
                  <a:lnTo>
                    <a:pt x="224085" y="1789908"/>
                  </a:lnTo>
                  <a:lnTo>
                    <a:pt x="221309" y="1790304"/>
                  </a:lnTo>
                  <a:lnTo>
                    <a:pt x="218532" y="1790701"/>
                  </a:lnTo>
                  <a:lnTo>
                    <a:pt x="187597" y="1376503"/>
                  </a:lnTo>
                  <a:lnTo>
                    <a:pt x="188787" y="1369759"/>
                  </a:lnTo>
                  <a:lnTo>
                    <a:pt x="189580" y="1363014"/>
                  </a:lnTo>
                  <a:lnTo>
                    <a:pt x="189977" y="1355873"/>
                  </a:lnTo>
                  <a:lnTo>
                    <a:pt x="189580" y="1348335"/>
                  </a:lnTo>
                  <a:lnTo>
                    <a:pt x="188390" y="1338416"/>
                  </a:lnTo>
                  <a:lnTo>
                    <a:pt x="187200" y="1327704"/>
                  </a:lnTo>
                  <a:lnTo>
                    <a:pt x="184821" y="1315802"/>
                  </a:lnTo>
                  <a:lnTo>
                    <a:pt x="182044" y="1303503"/>
                  </a:lnTo>
                  <a:lnTo>
                    <a:pt x="179665" y="1297552"/>
                  </a:lnTo>
                  <a:lnTo>
                    <a:pt x="177682" y="1291601"/>
                  </a:lnTo>
                  <a:lnTo>
                    <a:pt x="175302" y="1285649"/>
                  </a:lnTo>
                  <a:lnTo>
                    <a:pt x="172526" y="1279698"/>
                  </a:lnTo>
                  <a:lnTo>
                    <a:pt x="169353" y="1274144"/>
                  </a:lnTo>
                  <a:lnTo>
                    <a:pt x="165783" y="1268590"/>
                  </a:lnTo>
                  <a:lnTo>
                    <a:pt x="161817" y="1263829"/>
                  </a:lnTo>
                  <a:lnTo>
                    <a:pt x="157058" y="1259465"/>
                  </a:lnTo>
                  <a:lnTo>
                    <a:pt x="149919" y="1178133"/>
                  </a:lnTo>
                  <a:lnTo>
                    <a:pt x="144763" y="1121795"/>
                  </a:lnTo>
                  <a:lnTo>
                    <a:pt x="140004" y="1058317"/>
                  </a:lnTo>
                  <a:lnTo>
                    <a:pt x="124536" y="836538"/>
                  </a:lnTo>
                  <a:lnTo>
                    <a:pt x="118587" y="831381"/>
                  </a:lnTo>
                  <a:lnTo>
                    <a:pt x="113034" y="825430"/>
                  </a:lnTo>
                  <a:lnTo>
                    <a:pt x="112637" y="825033"/>
                  </a:lnTo>
                  <a:lnTo>
                    <a:pt x="111844" y="825430"/>
                  </a:lnTo>
                  <a:lnTo>
                    <a:pt x="111051" y="827413"/>
                  </a:lnTo>
                  <a:lnTo>
                    <a:pt x="110654" y="831381"/>
                  </a:lnTo>
                  <a:lnTo>
                    <a:pt x="110258" y="836142"/>
                  </a:lnTo>
                  <a:lnTo>
                    <a:pt x="110258" y="851614"/>
                  </a:lnTo>
                  <a:lnTo>
                    <a:pt x="110258" y="871452"/>
                  </a:lnTo>
                  <a:lnTo>
                    <a:pt x="111051" y="925012"/>
                  </a:lnTo>
                  <a:lnTo>
                    <a:pt x="113827" y="990474"/>
                  </a:lnTo>
                  <a:lnTo>
                    <a:pt x="116603" y="1061491"/>
                  </a:lnTo>
                  <a:lnTo>
                    <a:pt x="119776" y="1131317"/>
                  </a:lnTo>
                  <a:lnTo>
                    <a:pt x="122949" y="1194002"/>
                  </a:lnTo>
                  <a:lnTo>
                    <a:pt x="126519" y="1243595"/>
                  </a:lnTo>
                  <a:lnTo>
                    <a:pt x="124536" y="1243198"/>
                  </a:lnTo>
                  <a:lnTo>
                    <a:pt x="122553" y="1242801"/>
                  </a:lnTo>
                  <a:lnTo>
                    <a:pt x="52353" y="1229312"/>
                  </a:lnTo>
                  <a:lnTo>
                    <a:pt x="47197" y="1228915"/>
                  </a:lnTo>
                  <a:lnTo>
                    <a:pt x="42041" y="1228519"/>
                  </a:lnTo>
                  <a:lnTo>
                    <a:pt x="36091" y="1228915"/>
                  </a:lnTo>
                  <a:lnTo>
                    <a:pt x="30539" y="1229709"/>
                  </a:lnTo>
                  <a:lnTo>
                    <a:pt x="27763" y="1205508"/>
                  </a:lnTo>
                  <a:lnTo>
                    <a:pt x="24590" y="1176942"/>
                  </a:lnTo>
                  <a:lnTo>
                    <a:pt x="21417" y="1145203"/>
                  </a:lnTo>
                  <a:lnTo>
                    <a:pt x="18244" y="1110290"/>
                  </a:lnTo>
                  <a:lnTo>
                    <a:pt x="12295" y="1036099"/>
                  </a:lnTo>
                  <a:lnTo>
                    <a:pt x="7139" y="959925"/>
                  </a:lnTo>
                  <a:lnTo>
                    <a:pt x="3173" y="887321"/>
                  </a:lnTo>
                  <a:lnTo>
                    <a:pt x="1586" y="853995"/>
                  </a:lnTo>
                  <a:lnTo>
                    <a:pt x="793" y="824636"/>
                  </a:lnTo>
                  <a:lnTo>
                    <a:pt x="0" y="798848"/>
                  </a:lnTo>
                  <a:lnTo>
                    <a:pt x="0" y="777424"/>
                  </a:lnTo>
                  <a:lnTo>
                    <a:pt x="396" y="761554"/>
                  </a:lnTo>
                  <a:lnTo>
                    <a:pt x="793" y="755603"/>
                  </a:lnTo>
                  <a:lnTo>
                    <a:pt x="1190" y="752032"/>
                  </a:lnTo>
                  <a:lnTo>
                    <a:pt x="1983" y="744494"/>
                  </a:lnTo>
                  <a:lnTo>
                    <a:pt x="3569" y="737353"/>
                  </a:lnTo>
                  <a:lnTo>
                    <a:pt x="5949" y="730608"/>
                  </a:lnTo>
                  <a:lnTo>
                    <a:pt x="8725" y="723864"/>
                  </a:lnTo>
                  <a:lnTo>
                    <a:pt x="12691" y="717516"/>
                  </a:lnTo>
                  <a:lnTo>
                    <a:pt x="16658" y="711168"/>
                  </a:lnTo>
                  <a:lnTo>
                    <a:pt x="21813" y="705217"/>
                  </a:lnTo>
                  <a:lnTo>
                    <a:pt x="27763" y="699266"/>
                  </a:lnTo>
                  <a:lnTo>
                    <a:pt x="33712" y="693711"/>
                  </a:lnTo>
                  <a:lnTo>
                    <a:pt x="40454" y="688157"/>
                  </a:lnTo>
                  <a:lnTo>
                    <a:pt x="47593" y="683396"/>
                  </a:lnTo>
                  <a:lnTo>
                    <a:pt x="55525" y="678239"/>
                  </a:lnTo>
                  <a:lnTo>
                    <a:pt x="63458" y="673478"/>
                  </a:lnTo>
                  <a:lnTo>
                    <a:pt x="72183" y="669113"/>
                  </a:lnTo>
                  <a:lnTo>
                    <a:pt x="81305" y="664353"/>
                  </a:lnTo>
                  <a:lnTo>
                    <a:pt x="90427" y="659988"/>
                  </a:lnTo>
                  <a:lnTo>
                    <a:pt x="99946" y="656418"/>
                  </a:lnTo>
                  <a:lnTo>
                    <a:pt x="109861" y="652450"/>
                  </a:lnTo>
                  <a:lnTo>
                    <a:pt x="130485" y="645309"/>
                  </a:lnTo>
                  <a:lnTo>
                    <a:pt x="151902" y="638564"/>
                  </a:lnTo>
                  <a:lnTo>
                    <a:pt x="174112" y="633010"/>
                  </a:lnTo>
                  <a:lnTo>
                    <a:pt x="196322" y="627456"/>
                  </a:lnTo>
                  <a:lnTo>
                    <a:pt x="218532" y="623488"/>
                  </a:lnTo>
                  <a:lnTo>
                    <a:pt x="241139" y="619521"/>
                  </a:lnTo>
                  <a:lnTo>
                    <a:pt x="262953" y="616347"/>
                  </a:lnTo>
                  <a:lnTo>
                    <a:pt x="266522" y="615950"/>
                  </a:lnTo>
                  <a:close/>
                  <a:moveTo>
                    <a:pt x="1664891" y="614363"/>
                  </a:moveTo>
                  <a:lnTo>
                    <a:pt x="1675210" y="614363"/>
                  </a:lnTo>
                  <a:lnTo>
                    <a:pt x="1686322" y="614760"/>
                  </a:lnTo>
                  <a:lnTo>
                    <a:pt x="1697038" y="615554"/>
                  </a:lnTo>
                  <a:lnTo>
                    <a:pt x="1707754" y="617142"/>
                  </a:lnTo>
                  <a:lnTo>
                    <a:pt x="1718866" y="619127"/>
                  </a:lnTo>
                  <a:lnTo>
                    <a:pt x="1729582" y="621906"/>
                  </a:lnTo>
                  <a:lnTo>
                    <a:pt x="1740297" y="624288"/>
                  </a:lnTo>
                  <a:lnTo>
                    <a:pt x="1750616" y="627861"/>
                  </a:lnTo>
                  <a:lnTo>
                    <a:pt x="1761729" y="631435"/>
                  </a:lnTo>
                  <a:lnTo>
                    <a:pt x="1772047" y="635405"/>
                  </a:lnTo>
                  <a:lnTo>
                    <a:pt x="1782366" y="638978"/>
                  </a:lnTo>
                  <a:lnTo>
                    <a:pt x="1792288" y="643742"/>
                  </a:lnTo>
                  <a:lnTo>
                    <a:pt x="1802210" y="648506"/>
                  </a:lnTo>
                  <a:lnTo>
                    <a:pt x="1821260" y="657637"/>
                  </a:lnTo>
                  <a:lnTo>
                    <a:pt x="1838326" y="667562"/>
                  </a:lnTo>
                  <a:lnTo>
                    <a:pt x="1854994" y="677885"/>
                  </a:lnTo>
                  <a:lnTo>
                    <a:pt x="1869282" y="687810"/>
                  </a:lnTo>
                  <a:lnTo>
                    <a:pt x="1881982" y="697338"/>
                  </a:lnTo>
                  <a:lnTo>
                    <a:pt x="1892301" y="706072"/>
                  </a:lnTo>
                  <a:lnTo>
                    <a:pt x="1900635" y="714012"/>
                  </a:lnTo>
                  <a:lnTo>
                    <a:pt x="1903810" y="717585"/>
                  </a:lnTo>
                  <a:lnTo>
                    <a:pt x="1905794" y="720761"/>
                  </a:lnTo>
                  <a:lnTo>
                    <a:pt x="1907779" y="723541"/>
                  </a:lnTo>
                  <a:lnTo>
                    <a:pt x="1908969" y="725923"/>
                  </a:lnTo>
                  <a:lnTo>
                    <a:pt x="1909366" y="730290"/>
                  </a:lnTo>
                  <a:lnTo>
                    <a:pt x="1909763" y="735848"/>
                  </a:lnTo>
                  <a:lnTo>
                    <a:pt x="1909763" y="752125"/>
                  </a:lnTo>
                  <a:lnTo>
                    <a:pt x="1908969" y="773961"/>
                  </a:lnTo>
                  <a:lnTo>
                    <a:pt x="1907779" y="800957"/>
                  </a:lnTo>
                  <a:lnTo>
                    <a:pt x="1905794" y="832321"/>
                  </a:lnTo>
                  <a:lnTo>
                    <a:pt x="1903413" y="866861"/>
                  </a:lnTo>
                  <a:lnTo>
                    <a:pt x="1897460" y="942689"/>
                  </a:lnTo>
                  <a:lnTo>
                    <a:pt x="1890316" y="1022885"/>
                  </a:lnTo>
                  <a:lnTo>
                    <a:pt x="1882379" y="1101096"/>
                  </a:lnTo>
                  <a:lnTo>
                    <a:pt x="1878410" y="1137621"/>
                  </a:lnTo>
                  <a:lnTo>
                    <a:pt x="1874838" y="1171366"/>
                  </a:lnTo>
                  <a:lnTo>
                    <a:pt x="1870869" y="1201539"/>
                  </a:lnTo>
                  <a:lnTo>
                    <a:pt x="1867298" y="1227345"/>
                  </a:lnTo>
                  <a:lnTo>
                    <a:pt x="1863726" y="1226948"/>
                  </a:lnTo>
                  <a:lnTo>
                    <a:pt x="1860948" y="1226948"/>
                  </a:lnTo>
                  <a:lnTo>
                    <a:pt x="1855391" y="1226948"/>
                  </a:lnTo>
                  <a:lnTo>
                    <a:pt x="1850232" y="1227742"/>
                  </a:lnTo>
                  <a:lnTo>
                    <a:pt x="1784351" y="1240049"/>
                  </a:lnTo>
                  <a:lnTo>
                    <a:pt x="1786732" y="1190026"/>
                  </a:lnTo>
                  <a:lnTo>
                    <a:pt x="1788716" y="1126504"/>
                  </a:lnTo>
                  <a:lnTo>
                    <a:pt x="1789907" y="1056631"/>
                  </a:lnTo>
                  <a:lnTo>
                    <a:pt x="1790701" y="985566"/>
                  </a:lnTo>
                  <a:lnTo>
                    <a:pt x="1790701" y="920854"/>
                  </a:lnTo>
                  <a:lnTo>
                    <a:pt x="1790304" y="892666"/>
                  </a:lnTo>
                  <a:lnTo>
                    <a:pt x="1789907" y="868052"/>
                  </a:lnTo>
                  <a:lnTo>
                    <a:pt x="1789113" y="848201"/>
                  </a:lnTo>
                  <a:lnTo>
                    <a:pt x="1787923" y="833909"/>
                  </a:lnTo>
                  <a:lnTo>
                    <a:pt x="1787129" y="828748"/>
                  </a:lnTo>
                  <a:lnTo>
                    <a:pt x="1786335" y="825969"/>
                  </a:lnTo>
                  <a:lnTo>
                    <a:pt x="1785541" y="824381"/>
                  </a:lnTo>
                  <a:lnTo>
                    <a:pt x="1785144" y="824381"/>
                  </a:lnTo>
                  <a:lnTo>
                    <a:pt x="1784351" y="824778"/>
                  </a:lnTo>
                  <a:lnTo>
                    <a:pt x="1778398" y="832718"/>
                  </a:lnTo>
                  <a:lnTo>
                    <a:pt x="1772444" y="841452"/>
                  </a:lnTo>
                  <a:lnTo>
                    <a:pt x="1770460" y="843437"/>
                  </a:lnTo>
                  <a:lnTo>
                    <a:pt x="1750616" y="1136033"/>
                  </a:lnTo>
                  <a:lnTo>
                    <a:pt x="1743869" y="1212258"/>
                  </a:lnTo>
                  <a:lnTo>
                    <a:pt x="1739107" y="1264664"/>
                  </a:lnTo>
                  <a:lnTo>
                    <a:pt x="1735932" y="1268634"/>
                  </a:lnTo>
                  <a:lnTo>
                    <a:pt x="1733551" y="1272604"/>
                  </a:lnTo>
                  <a:lnTo>
                    <a:pt x="1731169" y="1276971"/>
                  </a:lnTo>
                  <a:lnTo>
                    <a:pt x="1728391" y="1281338"/>
                  </a:lnTo>
                  <a:lnTo>
                    <a:pt x="1724819" y="1290469"/>
                  </a:lnTo>
                  <a:lnTo>
                    <a:pt x="1721644" y="1300394"/>
                  </a:lnTo>
                  <a:lnTo>
                    <a:pt x="1718866" y="1309526"/>
                  </a:lnTo>
                  <a:lnTo>
                    <a:pt x="1717279" y="1319054"/>
                  </a:lnTo>
                  <a:lnTo>
                    <a:pt x="1715294" y="1328185"/>
                  </a:lnTo>
                  <a:lnTo>
                    <a:pt x="1714501" y="1336522"/>
                  </a:lnTo>
                  <a:lnTo>
                    <a:pt x="1710929" y="1342477"/>
                  </a:lnTo>
                  <a:lnTo>
                    <a:pt x="1677194" y="1790303"/>
                  </a:lnTo>
                  <a:lnTo>
                    <a:pt x="1674019" y="1789906"/>
                  </a:lnTo>
                  <a:lnTo>
                    <a:pt x="1585119" y="1789906"/>
                  </a:lnTo>
                  <a:lnTo>
                    <a:pt x="1581150" y="1789906"/>
                  </a:lnTo>
                  <a:lnTo>
                    <a:pt x="1577975" y="1790303"/>
                  </a:lnTo>
                  <a:lnTo>
                    <a:pt x="1571229" y="1792288"/>
                  </a:lnTo>
                  <a:lnTo>
                    <a:pt x="1526382" y="1442523"/>
                  </a:lnTo>
                  <a:lnTo>
                    <a:pt x="1520429" y="1442920"/>
                  </a:lnTo>
                  <a:lnTo>
                    <a:pt x="1514475" y="1443317"/>
                  </a:lnTo>
                  <a:lnTo>
                    <a:pt x="1510110" y="1442920"/>
                  </a:lnTo>
                  <a:lnTo>
                    <a:pt x="1505744" y="1442523"/>
                  </a:lnTo>
                  <a:lnTo>
                    <a:pt x="1464072" y="1792288"/>
                  </a:lnTo>
                  <a:lnTo>
                    <a:pt x="1456929" y="1790303"/>
                  </a:lnTo>
                  <a:lnTo>
                    <a:pt x="1453357" y="1789906"/>
                  </a:lnTo>
                  <a:lnTo>
                    <a:pt x="1449388" y="1789906"/>
                  </a:lnTo>
                  <a:lnTo>
                    <a:pt x="1360488" y="1789906"/>
                  </a:lnTo>
                  <a:lnTo>
                    <a:pt x="1357710" y="1790303"/>
                  </a:lnTo>
                  <a:lnTo>
                    <a:pt x="1354932" y="1790700"/>
                  </a:lnTo>
                  <a:lnTo>
                    <a:pt x="1323578" y="1376223"/>
                  </a:lnTo>
                  <a:lnTo>
                    <a:pt x="1325563" y="1369871"/>
                  </a:lnTo>
                  <a:lnTo>
                    <a:pt x="1326357" y="1362725"/>
                  </a:lnTo>
                  <a:lnTo>
                    <a:pt x="1326357" y="1355579"/>
                  </a:lnTo>
                  <a:lnTo>
                    <a:pt x="1325960" y="1348035"/>
                  </a:lnTo>
                  <a:lnTo>
                    <a:pt x="1324769" y="1338110"/>
                  </a:lnTo>
                  <a:lnTo>
                    <a:pt x="1323182" y="1327391"/>
                  </a:lnTo>
                  <a:lnTo>
                    <a:pt x="1321197" y="1315481"/>
                  </a:lnTo>
                  <a:lnTo>
                    <a:pt x="1318419" y="1303173"/>
                  </a:lnTo>
                  <a:lnTo>
                    <a:pt x="1316435" y="1297218"/>
                  </a:lnTo>
                  <a:lnTo>
                    <a:pt x="1314053" y="1291263"/>
                  </a:lnTo>
                  <a:lnTo>
                    <a:pt x="1312069" y="1285308"/>
                  </a:lnTo>
                  <a:lnTo>
                    <a:pt x="1308894" y="1279353"/>
                  </a:lnTo>
                  <a:lnTo>
                    <a:pt x="1305719" y="1273795"/>
                  </a:lnTo>
                  <a:lnTo>
                    <a:pt x="1302147" y="1268237"/>
                  </a:lnTo>
                  <a:lnTo>
                    <a:pt x="1298178" y="1263472"/>
                  </a:lnTo>
                  <a:lnTo>
                    <a:pt x="1293813" y="1259105"/>
                  </a:lnTo>
                  <a:lnTo>
                    <a:pt x="1292225" y="1240049"/>
                  </a:lnTo>
                  <a:lnTo>
                    <a:pt x="1293813" y="1217419"/>
                  </a:lnTo>
                  <a:lnTo>
                    <a:pt x="1305322" y="1219802"/>
                  </a:lnTo>
                  <a:lnTo>
                    <a:pt x="1311672" y="1220993"/>
                  </a:lnTo>
                  <a:lnTo>
                    <a:pt x="1317228" y="1220993"/>
                  </a:lnTo>
                  <a:lnTo>
                    <a:pt x="1321991" y="1220993"/>
                  </a:lnTo>
                  <a:lnTo>
                    <a:pt x="1326357" y="1220596"/>
                  </a:lnTo>
                  <a:lnTo>
                    <a:pt x="1330325" y="1219802"/>
                  </a:lnTo>
                  <a:lnTo>
                    <a:pt x="1334691" y="1218610"/>
                  </a:lnTo>
                  <a:lnTo>
                    <a:pt x="1339057" y="1217022"/>
                  </a:lnTo>
                  <a:lnTo>
                    <a:pt x="1342628" y="1215037"/>
                  </a:lnTo>
                  <a:lnTo>
                    <a:pt x="1346597" y="1213052"/>
                  </a:lnTo>
                  <a:lnTo>
                    <a:pt x="1350169" y="1210670"/>
                  </a:lnTo>
                  <a:lnTo>
                    <a:pt x="1353741" y="1207891"/>
                  </a:lnTo>
                  <a:lnTo>
                    <a:pt x="1356916" y="1205112"/>
                  </a:lnTo>
                  <a:lnTo>
                    <a:pt x="1360091" y="1201539"/>
                  </a:lnTo>
                  <a:lnTo>
                    <a:pt x="1362869" y="1198363"/>
                  </a:lnTo>
                  <a:lnTo>
                    <a:pt x="1365647" y="1194393"/>
                  </a:lnTo>
                  <a:lnTo>
                    <a:pt x="1367632" y="1190820"/>
                  </a:lnTo>
                  <a:lnTo>
                    <a:pt x="1369219" y="1186453"/>
                  </a:lnTo>
                  <a:lnTo>
                    <a:pt x="1370807" y="1182086"/>
                  </a:lnTo>
                  <a:lnTo>
                    <a:pt x="1394619" y="1110624"/>
                  </a:lnTo>
                  <a:lnTo>
                    <a:pt x="1417638" y="1047897"/>
                  </a:lnTo>
                  <a:lnTo>
                    <a:pt x="1429544" y="1016533"/>
                  </a:lnTo>
                  <a:lnTo>
                    <a:pt x="1440657" y="985169"/>
                  </a:lnTo>
                  <a:lnTo>
                    <a:pt x="1450578" y="954997"/>
                  </a:lnTo>
                  <a:lnTo>
                    <a:pt x="1460500" y="924427"/>
                  </a:lnTo>
                  <a:lnTo>
                    <a:pt x="1469629" y="895048"/>
                  </a:lnTo>
                  <a:lnTo>
                    <a:pt x="1477169" y="866067"/>
                  </a:lnTo>
                  <a:lnTo>
                    <a:pt x="1480741" y="878771"/>
                  </a:lnTo>
                  <a:lnTo>
                    <a:pt x="1482329" y="868052"/>
                  </a:lnTo>
                  <a:lnTo>
                    <a:pt x="1491854" y="796193"/>
                  </a:lnTo>
                  <a:lnTo>
                    <a:pt x="1493838" y="783886"/>
                  </a:lnTo>
                  <a:lnTo>
                    <a:pt x="1506538" y="687016"/>
                  </a:lnTo>
                  <a:lnTo>
                    <a:pt x="1500982" y="672326"/>
                  </a:lnTo>
                  <a:lnTo>
                    <a:pt x="1507729" y="673517"/>
                  </a:lnTo>
                  <a:lnTo>
                    <a:pt x="1514079" y="675105"/>
                  </a:lnTo>
                  <a:lnTo>
                    <a:pt x="1520032" y="675502"/>
                  </a:lnTo>
                  <a:lnTo>
                    <a:pt x="1526382" y="675899"/>
                  </a:lnTo>
                  <a:lnTo>
                    <a:pt x="1533922" y="675502"/>
                  </a:lnTo>
                  <a:lnTo>
                    <a:pt x="1541860" y="674311"/>
                  </a:lnTo>
                  <a:lnTo>
                    <a:pt x="1549400" y="673517"/>
                  </a:lnTo>
                  <a:lnTo>
                    <a:pt x="1556941" y="671929"/>
                  </a:lnTo>
                  <a:lnTo>
                    <a:pt x="1551385" y="690589"/>
                  </a:lnTo>
                  <a:lnTo>
                    <a:pt x="1573213" y="881153"/>
                  </a:lnTo>
                  <a:lnTo>
                    <a:pt x="1628776" y="636993"/>
                  </a:lnTo>
                  <a:lnTo>
                    <a:pt x="1635126" y="631832"/>
                  </a:lnTo>
                  <a:lnTo>
                    <a:pt x="1641476" y="626273"/>
                  </a:lnTo>
                  <a:lnTo>
                    <a:pt x="1647826" y="621112"/>
                  </a:lnTo>
                  <a:lnTo>
                    <a:pt x="1654176" y="615157"/>
                  </a:lnTo>
                  <a:lnTo>
                    <a:pt x="1664891" y="614363"/>
                  </a:lnTo>
                  <a:close/>
                  <a:moveTo>
                    <a:pt x="1134938" y="547688"/>
                  </a:moveTo>
                  <a:lnTo>
                    <a:pt x="1149232" y="547688"/>
                  </a:lnTo>
                  <a:lnTo>
                    <a:pt x="1163128" y="548482"/>
                  </a:lnTo>
                  <a:lnTo>
                    <a:pt x="1177421" y="550070"/>
                  </a:lnTo>
                  <a:lnTo>
                    <a:pt x="1191317" y="552055"/>
                  </a:lnTo>
                  <a:lnTo>
                    <a:pt x="1205611" y="554834"/>
                  </a:lnTo>
                  <a:lnTo>
                    <a:pt x="1219507" y="558010"/>
                  </a:lnTo>
                  <a:lnTo>
                    <a:pt x="1233403" y="561979"/>
                  </a:lnTo>
                  <a:lnTo>
                    <a:pt x="1247300" y="566346"/>
                  </a:lnTo>
                  <a:lnTo>
                    <a:pt x="1261196" y="571110"/>
                  </a:lnTo>
                  <a:lnTo>
                    <a:pt x="1274695" y="576667"/>
                  </a:lnTo>
                  <a:lnTo>
                    <a:pt x="1288194" y="582225"/>
                  </a:lnTo>
                  <a:lnTo>
                    <a:pt x="1300899" y="588180"/>
                  </a:lnTo>
                  <a:lnTo>
                    <a:pt x="1313605" y="594531"/>
                  </a:lnTo>
                  <a:lnTo>
                    <a:pt x="1325913" y="600883"/>
                  </a:lnTo>
                  <a:lnTo>
                    <a:pt x="1337824" y="607632"/>
                  </a:lnTo>
                  <a:lnTo>
                    <a:pt x="1349338" y="614777"/>
                  </a:lnTo>
                  <a:lnTo>
                    <a:pt x="1360455" y="621923"/>
                  </a:lnTo>
                  <a:lnTo>
                    <a:pt x="1370381" y="629069"/>
                  </a:lnTo>
                  <a:lnTo>
                    <a:pt x="1380704" y="636214"/>
                  </a:lnTo>
                  <a:lnTo>
                    <a:pt x="1389836" y="643757"/>
                  </a:lnTo>
                  <a:lnTo>
                    <a:pt x="1398173" y="650902"/>
                  </a:lnTo>
                  <a:lnTo>
                    <a:pt x="1405717" y="658048"/>
                  </a:lnTo>
                  <a:lnTo>
                    <a:pt x="1412864" y="665590"/>
                  </a:lnTo>
                  <a:lnTo>
                    <a:pt x="1419216" y="672339"/>
                  </a:lnTo>
                  <a:lnTo>
                    <a:pt x="1425172" y="679485"/>
                  </a:lnTo>
                  <a:lnTo>
                    <a:pt x="1429936" y="686233"/>
                  </a:lnTo>
                  <a:lnTo>
                    <a:pt x="1433907" y="692982"/>
                  </a:lnTo>
                  <a:lnTo>
                    <a:pt x="1436289" y="699334"/>
                  </a:lnTo>
                  <a:lnTo>
                    <a:pt x="1438274" y="705288"/>
                  </a:lnTo>
                  <a:lnTo>
                    <a:pt x="1439068" y="711243"/>
                  </a:lnTo>
                  <a:lnTo>
                    <a:pt x="1439862" y="719182"/>
                  </a:lnTo>
                  <a:lnTo>
                    <a:pt x="1441053" y="727916"/>
                  </a:lnTo>
                  <a:lnTo>
                    <a:pt x="1441450" y="737443"/>
                  </a:lnTo>
                  <a:lnTo>
                    <a:pt x="1441053" y="746971"/>
                  </a:lnTo>
                  <a:lnTo>
                    <a:pt x="1440656" y="756895"/>
                  </a:lnTo>
                  <a:lnTo>
                    <a:pt x="1439465" y="766820"/>
                  </a:lnTo>
                  <a:lnTo>
                    <a:pt x="1438671" y="777538"/>
                  </a:lnTo>
                  <a:lnTo>
                    <a:pt x="1437083" y="787860"/>
                  </a:lnTo>
                  <a:lnTo>
                    <a:pt x="1433112" y="810090"/>
                  </a:lnTo>
                  <a:lnTo>
                    <a:pt x="1428348" y="833512"/>
                  </a:lnTo>
                  <a:lnTo>
                    <a:pt x="1422392" y="857331"/>
                  </a:lnTo>
                  <a:lnTo>
                    <a:pt x="1415643" y="882340"/>
                  </a:lnTo>
                  <a:lnTo>
                    <a:pt x="1407702" y="908144"/>
                  </a:lnTo>
                  <a:lnTo>
                    <a:pt x="1399761" y="933947"/>
                  </a:lnTo>
                  <a:lnTo>
                    <a:pt x="1390630" y="960148"/>
                  </a:lnTo>
                  <a:lnTo>
                    <a:pt x="1381101" y="986348"/>
                  </a:lnTo>
                  <a:lnTo>
                    <a:pt x="1361646" y="1039146"/>
                  </a:lnTo>
                  <a:lnTo>
                    <a:pt x="1342191" y="1091547"/>
                  </a:lnTo>
                  <a:lnTo>
                    <a:pt x="1317972" y="1165385"/>
                  </a:lnTo>
                  <a:lnTo>
                    <a:pt x="1242535" y="1148315"/>
                  </a:lnTo>
                  <a:lnTo>
                    <a:pt x="1238962" y="1207465"/>
                  </a:lnTo>
                  <a:lnTo>
                    <a:pt x="1232212" y="1284875"/>
                  </a:lnTo>
                  <a:lnTo>
                    <a:pt x="1226654" y="1344422"/>
                  </a:lnTo>
                  <a:lnTo>
                    <a:pt x="1221095" y="1398411"/>
                  </a:lnTo>
                  <a:lnTo>
                    <a:pt x="1220698" y="1403572"/>
                  </a:lnTo>
                  <a:lnTo>
                    <a:pt x="1218316" y="1411908"/>
                  </a:lnTo>
                  <a:lnTo>
                    <a:pt x="1214743" y="1420245"/>
                  </a:lnTo>
                  <a:lnTo>
                    <a:pt x="1211169" y="1428581"/>
                  </a:lnTo>
                  <a:lnTo>
                    <a:pt x="1207199" y="1436918"/>
                  </a:lnTo>
                  <a:lnTo>
                    <a:pt x="1203229" y="1444857"/>
                  </a:lnTo>
                  <a:lnTo>
                    <a:pt x="1198464" y="1452797"/>
                  </a:lnTo>
                  <a:lnTo>
                    <a:pt x="1193303" y="1461133"/>
                  </a:lnTo>
                  <a:lnTo>
                    <a:pt x="1187744" y="1469073"/>
                  </a:lnTo>
                  <a:lnTo>
                    <a:pt x="1141688" y="2084388"/>
                  </a:lnTo>
                  <a:lnTo>
                    <a:pt x="1017416" y="2084388"/>
                  </a:lnTo>
                  <a:lnTo>
                    <a:pt x="955478" y="1594915"/>
                  </a:lnTo>
                  <a:lnTo>
                    <a:pt x="947537" y="1595709"/>
                  </a:lnTo>
                  <a:lnTo>
                    <a:pt x="943567" y="1596503"/>
                  </a:lnTo>
                  <a:lnTo>
                    <a:pt x="939597" y="1596503"/>
                  </a:lnTo>
                  <a:lnTo>
                    <a:pt x="934435" y="1595709"/>
                  </a:lnTo>
                  <a:lnTo>
                    <a:pt x="928877" y="1595312"/>
                  </a:lnTo>
                  <a:lnTo>
                    <a:pt x="871306" y="2082006"/>
                  </a:lnTo>
                  <a:lnTo>
                    <a:pt x="741476" y="2084388"/>
                  </a:lnTo>
                  <a:lnTo>
                    <a:pt x="694625" y="1461133"/>
                  </a:lnTo>
                  <a:lnTo>
                    <a:pt x="685890" y="1446842"/>
                  </a:lnTo>
                  <a:lnTo>
                    <a:pt x="681920" y="1439697"/>
                  </a:lnTo>
                  <a:lnTo>
                    <a:pt x="677553" y="1432948"/>
                  </a:lnTo>
                  <a:lnTo>
                    <a:pt x="673582" y="1425802"/>
                  </a:lnTo>
                  <a:lnTo>
                    <a:pt x="670406" y="1418657"/>
                  </a:lnTo>
                  <a:lnTo>
                    <a:pt x="667230" y="1411511"/>
                  </a:lnTo>
                  <a:lnTo>
                    <a:pt x="664848" y="1403969"/>
                  </a:lnTo>
                  <a:lnTo>
                    <a:pt x="664053" y="1398411"/>
                  </a:lnTo>
                  <a:lnTo>
                    <a:pt x="657701" y="1329337"/>
                  </a:lnTo>
                  <a:lnTo>
                    <a:pt x="650554" y="1253514"/>
                  </a:lnTo>
                  <a:lnTo>
                    <a:pt x="642217" y="1157446"/>
                  </a:lnTo>
                  <a:lnTo>
                    <a:pt x="626335" y="1161415"/>
                  </a:lnTo>
                  <a:lnTo>
                    <a:pt x="610057" y="1165782"/>
                  </a:lnTo>
                  <a:lnTo>
                    <a:pt x="594175" y="1168958"/>
                  </a:lnTo>
                  <a:lnTo>
                    <a:pt x="585440" y="1170943"/>
                  </a:lnTo>
                  <a:lnTo>
                    <a:pt x="577500" y="1171737"/>
                  </a:lnTo>
                  <a:lnTo>
                    <a:pt x="569956" y="1172531"/>
                  </a:lnTo>
                  <a:lnTo>
                    <a:pt x="562412" y="1172928"/>
                  </a:lnTo>
                  <a:lnTo>
                    <a:pt x="554869" y="1172928"/>
                  </a:lnTo>
                  <a:lnTo>
                    <a:pt x="548119" y="1172531"/>
                  </a:lnTo>
                  <a:lnTo>
                    <a:pt x="541369" y="1171737"/>
                  </a:lnTo>
                  <a:lnTo>
                    <a:pt x="535017" y="1170149"/>
                  </a:lnTo>
                  <a:lnTo>
                    <a:pt x="529458" y="1167767"/>
                  </a:lnTo>
                  <a:lnTo>
                    <a:pt x="523900" y="1165385"/>
                  </a:lnTo>
                  <a:lnTo>
                    <a:pt x="514768" y="1116557"/>
                  </a:lnTo>
                  <a:lnTo>
                    <a:pt x="504048" y="1055819"/>
                  </a:lnTo>
                  <a:lnTo>
                    <a:pt x="492931" y="988730"/>
                  </a:lnTo>
                  <a:lnTo>
                    <a:pt x="482211" y="919656"/>
                  </a:lnTo>
                  <a:lnTo>
                    <a:pt x="477049" y="885913"/>
                  </a:lnTo>
                  <a:lnTo>
                    <a:pt x="472682" y="853361"/>
                  </a:lnTo>
                  <a:lnTo>
                    <a:pt x="468712" y="822397"/>
                  </a:lnTo>
                  <a:lnTo>
                    <a:pt x="465932" y="794608"/>
                  </a:lnTo>
                  <a:lnTo>
                    <a:pt x="463550" y="770393"/>
                  </a:lnTo>
                  <a:lnTo>
                    <a:pt x="462359" y="748956"/>
                  </a:lnTo>
                  <a:lnTo>
                    <a:pt x="461962" y="740222"/>
                  </a:lnTo>
                  <a:lnTo>
                    <a:pt x="461962" y="732680"/>
                  </a:lnTo>
                  <a:lnTo>
                    <a:pt x="462359" y="726328"/>
                  </a:lnTo>
                  <a:lnTo>
                    <a:pt x="463153" y="720770"/>
                  </a:lnTo>
                  <a:lnTo>
                    <a:pt x="463550" y="716404"/>
                  </a:lnTo>
                  <a:lnTo>
                    <a:pt x="463947" y="711640"/>
                  </a:lnTo>
                  <a:lnTo>
                    <a:pt x="465138" y="707273"/>
                  </a:lnTo>
                  <a:lnTo>
                    <a:pt x="466330" y="702906"/>
                  </a:lnTo>
                  <a:lnTo>
                    <a:pt x="469109" y="694173"/>
                  </a:lnTo>
                  <a:lnTo>
                    <a:pt x="473079" y="685836"/>
                  </a:lnTo>
                  <a:lnTo>
                    <a:pt x="477447" y="677500"/>
                  </a:lnTo>
                  <a:lnTo>
                    <a:pt x="483005" y="669957"/>
                  </a:lnTo>
                  <a:lnTo>
                    <a:pt x="489358" y="662415"/>
                  </a:lnTo>
                  <a:lnTo>
                    <a:pt x="496504" y="654475"/>
                  </a:lnTo>
                  <a:lnTo>
                    <a:pt x="504048" y="647329"/>
                  </a:lnTo>
                  <a:lnTo>
                    <a:pt x="512783" y="640581"/>
                  </a:lnTo>
                  <a:lnTo>
                    <a:pt x="521915" y="634229"/>
                  </a:lnTo>
                  <a:lnTo>
                    <a:pt x="531443" y="628275"/>
                  </a:lnTo>
                  <a:lnTo>
                    <a:pt x="542163" y="621923"/>
                  </a:lnTo>
                  <a:lnTo>
                    <a:pt x="552883" y="616365"/>
                  </a:lnTo>
                  <a:lnTo>
                    <a:pt x="564000" y="610411"/>
                  </a:lnTo>
                  <a:lnTo>
                    <a:pt x="575911" y="605250"/>
                  </a:lnTo>
                  <a:lnTo>
                    <a:pt x="588220" y="600089"/>
                  </a:lnTo>
                  <a:lnTo>
                    <a:pt x="600925" y="595325"/>
                  </a:lnTo>
                  <a:lnTo>
                    <a:pt x="613233" y="590562"/>
                  </a:lnTo>
                  <a:lnTo>
                    <a:pt x="626732" y="586195"/>
                  </a:lnTo>
                  <a:lnTo>
                    <a:pt x="640231" y="582225"/>
                  </a:lnTo>
                  <a:lnTo>
                    <a:pt x="653731" y="577858"/>
                  </a:lnTo>
                  <a:lnTo>
                    <a:pt x="681920" y="570713"/>
                  </a:lnTo>
                  <a:lnTo>
                    <a:pt x="710110" y="564361"/>
                  </a:lnTo>
                  <a:lnTo>
                    <a:pt x="738299" y="558407"/>
                  </a:lnTo>
                  <a:lnTo>
                    <a:pt x="766489" y="554040"/>
                  </a:lnTo>
                  <a:lnTo>
                    <a:pt x="793884" y="549673"/>
                  </a:lnTo>
                  <a:lnTo>
                    <a:pt x="797458" y="549276"/>
                  </a:lnTo>
                  <a:lnTo>
                    <a:pt x="800634" y="549276"/>
                  </a:lnTo>
                  <a:lnTo>
                    <a:pt x="806987" y="549276"/>
                  </a:lnTo>
                  <a:lnTo>
                    <a:pt x="897114" y="881943"/>
                  </a:lnTo>
                  <a:lnTo>
                    <a:pt x="899099" y="868843"/>
                  </a:lnTo>
                  <a:lnTo>
                    <a:pt x="930068" y="640581"/>
                  </a:lnTo>
                  <a:lnTo>
                    <a:pt x="921333" y="617953"/>
                  </a:lnTo>
                  <a:lnTo>
                    <a:pt x="938406" y="588577"/>
                  </a:lnTo>
                  <a:lnTo>
                    <a:pt x="977712" y="588180"/>
                  </a:lnTo>
                  <a:lnTo>
                    <a:pt x="994388" y="617953"/>
                  </a:lnTo>
                  <a:lnTo>
                    <a:pt x="986844" y="644551"/>
                  </a:lnTo>
                  <a:lnTo>
                    <a:pt x="1014636" y="885913"/>
                  </a:lnTo>
                  <a:lnTo>
                    <a:pt x="1088485" y="559597"/>
                  </a:lnTo>
                  <a:lnTo>
                    <a:pt x="1096823" y="556025"/>
                  </a:lnTo>
                  <a:lnTo>
                    <a:pt x="1103175" y="552849"/>
                  </a:lnTo>
                  <a:lnTo>
                    <a:pt x="1106749" y="550467"/>
                  </a:lnTo>
                  <a:lnTo>
                    <a:pt x="1107543" y="550070"/>
                  </a:lnTo>
                  <a:lnTo>
                    <a:pt x="1107543" y="549673"/>
                  </a:lnTo>
                  <a:lnTo>
                    <a:pt x="1121042" y="548085"/>
                  </a:lnTo>
                  <a:lnTo>
                    <a:pt x="1134938" y="547688"/>
                  </a:lnTo>
                  <a:close/>
                  <a:moveTo>
                    <a:pt x="1529566" y="180975"/>
                  </a:moveTo>
                  <a:lnTo>
                    <a:pt x="1542295" y="180975"/>
                  </a:lnTo>
                  <a:lnTo>
                    <a:pt x="1554228" y="181372"/>
                  </a:lnTo>
                  <a:lnTo>
                    <a:pt x="1566162" y="182564"/>
                  </a:lnTo>
                  <a:lnTo>
                    <a:pt x="1577698" y="184153"/>
                  </a:lnTo>
                  <a:lnTo>
                    <a:pt x="1588040" y="186139"/>
                  </a:lnTo>
                  <a:lnTo>
                    <a:pt x="1598781" y="188920"/>
                  </a:lnTo>
                  <a:lnTo>
                    <a:pt x="1608328" y="191700"/>
                  </a:lnTo>
                  <a:lnTo>
                    <a:pt x="1617874" y="195275"/>
                  </a:lnTo>
                  <a:lnTo>
                    <a:pt x="1626626" y="198453"/>
                  </a:lnTo>
                  <a:lnTo>
                    <a:pt x="1634979" y="202426"/>
                  </a:lnTo>
                  <a:lnTo>
                    <a:pt x="1642935" y="206398"/>
                  </a:lnTo>
                  <a:lnTo>
                    <a:pt x="1650095" y="210370"/>
                  </a:lnTo>
                  <a:lnTo>
                    <a:pt x="1656858" y="214740"/>
                  </a:lnTo>
                  <a:lnTo>
                    <a:pt x="1663222" y="218315"/>
                  </a:lnTo>
                  <a:lnTo>
                    <a:pt x="1673962" y="225862"/>
                  </a:lnTo>
                  <a:lnTo>
                    <a:pt x="1682316" y="232615"/>
                  </a:lnTo>
                  <a:lnTo>
                    <a:pt x="1688681" y="238177"/>
                  </a:lnTo>
                  <a:lnTo>
                    <a:pt x="1693454" y="243341"/>
                  </a:lnTo>
                  <a:lnTo>
                    <a:pt x="1691863" y="246519"/>
                  </a:lnTo>
                  <a:lnTo>
                    <a:pt x="1689476" y="250888"/>
                  </a:lnTo>
                  <a:lnTo>
                    <a:pt x="1686692" y="256052"/>
                  </a:lnTo>
                  <a:lnTo>
                    <a:pt x="1682714" y="262011"/>
                  </a:lnTo>
                  <a:lnTo>
                    <a:pt x="1677940" y="268367"/>
                  </a:lnTo>
                  <a:lnTo>
                    <a:pt x="1671973" y="275120"/>
                  </a:lnTo>
                  <a:lnTo>
                    <a:pt x="1665211" y="281078"/>
                  </a:lnTo>
                  <a:lnTo>
                    <a:pt x="1661233" y="284256"/>
                  </a:lnTo>
                  <a:lnTo>
                    <a:pt x="1656858" y="286639"/>
                  </a:lnTo>
                  <a:lnTo>
                    <a:pt x="1652880" y="289420"/>
                  </a:lnTo>
                  <a:lnTo>
                    <a:pt x="1648106" y="291803"/>
                  </a:lnTo>
                  <a:lnTo>
                    <a:pt x="1643333" y="293790"/>
                  </a:lnTo>
                  <a:lnTo>
                    <a:pt x="1638162" y="295776"/>
                  </a:lnTo>
                  <a:lnTo>
                    <a:pt x="1632593" y="296967"/>
                  </a:lnTo>
                  <a:lnTo>
                    <a:pt x="1627024" y="297762"/>
                  </a:lnTo>
                  <a:lnTo>
                    <a:pt x="1621057" y="298159"/>
                  </a:lnTo>
                  <a:lnTo>
                    <a:pt x="1614692" y="298159"/>
                  </a:lnTo>
                  <a:lnTo>
                    <a:pt x="1607930" y="297762"/>
                  </a:lnTo>
                  <a:lnTo>
                    <a:pt x="1601167" y="296570"/>
                  </a:lnTo>
                  <a:lnTo>
                    <a:pt x="1594007" y="294584"/>
                  </a:lnTo>
                  <a:lnTo>
                    <a:pt x="1586449" y="292201"/>
                  </a:lnTo>
                  <a:lnTo>
                    <a:pt x="1578891" y="289420"/>
                  </a:lnTo>
                  <a:lnTo>
                    <a:pt x="1570936" y="285448"/>
                  </a:lnTo>
                  <a:lnTo>
                    <a:pt x="1561389" y="280681"/>
                  </a:lnTo>
                  <a:lnTo>
                    <a:pt x="1551842" y="276708"/>
                  </a:lnTo>
                  <a:lnTo>
                    <a:pt x="1590825" y="295776"/>
                  </a:lnTo>
                  <a:lnTo>
                    <a:pt x="1608328" y="303720"/>
                  </a:lnTo>
                  <a:lnTo>
                    <a:pt x="1617477" y="306898"/>
                  </a:lnTo>
                  <a:lnTo>
                    <a:pt x="1625830" y="310473"/>
                  </a:lnTo>
                  <a:lnTo>
                    <a:pt x="1633786" y="312857"/>
                  </a:lnTo>
                  <a:lnTo>
                    <a:pt x="1641344" y="314446"/>
                  </a:lnTo>
                  <a:lnTo>
                    <a:pt x="1648902" y="316035"/>
                  </a:lnTo>
                  <a:lnTo>
                    <a:pt x="1655664" y="316432"/>
                  </a:lnTo>
                  <a:lnTo>
                    <a:pt x="1662427" y="316035"/>
                  </a:lnTo>
                  <a:lnTo>
                    <a:pt x="1665609" y="315240"/>
                  </a:lnTo>
                  <a:lnTo>
                    <a:pt x="1668393" y="314446"/>
                  </a:lnTo>
                  <a:lnTo>
                    <a:pt x="1671576" y="313651"/>
                  </a:lnTo>
                  <a:lnTo>
                    <a:pt x="1674360" y="312460"/>
                  </a:lnTo>
                  <a:lnTo>
                    <a:pt x="1676747" y="310871"/>
                  </a:lnTo>
                  <a:lnTo>
                    <a:pt x="1679531" y="309282"/>
                  </a:lnTo>
                  <a:lnTo>
                    <a:pt x="1680725" y="321993"/>
                  </a:lnTo>
                  <a:lnTo>
                    <a:pt x="1681123" y="333910"/>
                  </a:lnTo>
                  <a:lnTo>
                    <a:pt x="1681123" y="345430"/>
                  </a:lnTo>
                  <a:lnTo>
                    <a:pt x="1680327" y="356950"/>
                  </a:lnTo>
                  <a:lnTo>
                    <a:pt x="1682316" y="354566"/>
                  </a:lnTo>
                  <a:lnTo>
                    <a:pt x="1683509" y="353772"/>
                  </a:lnTo>
                  <a:lnTo>
                    <a:pt x="1684703" y="353772"/>
                  </a:lnTo>
                  <a:lnTo>
                    <a:pt x="1685896" y="354169"/>
                  </a:lnTo>
                  <a:lnTo>
                    <a:pt x="1687487" y="354964"/>
                  </a:lnTo>
                  <a:lnTo>
                    <a:pt x="1688681" y="356553"/>
                  </a:lnTo>
                  <a:lnTo>
                    <a:pt x="1689874" y="358142"/>
                  </a:lnTo>
                  <a:lnTo>
                    <a:pt x="1692261" y="363703"/>
                  </a:lnTo>
                  <a:lnTo>
                    <a:pt x="1694250" y="370456"/>
                  </a:lnTo>
                  <a:lnTo>
                    <a:pt x="1695841" y="378401"/>
                  </a:lnTo>
                  <a:lnTo>
                    <a:pt x="1697034" y="387934"/>
                  </a:lnTo>
                  <a:lnTo>
                    <a:pt x="1698227" y="398660"/>
                  </a:lnTo>
                  <a:lnTo>
                    <a:pt x="1698625" y="409782"/>
                  </a:lnTo>
                  <a:lnTo>
                    <a:pt x="1698227" y="420905"/>
                  </a:lnTo>
                  <a:lnTo>
                    <a:pt x="1697034" y="431630"/>
                  </a:lnTo>
                  <a:lnTo>
                    <a:pt x="1695841" y="441164"/>
                  </a:lnTo>
                  <a:lnTo>
                    <a:pt x="1694250" y="449108"/>
                  </a:lnTo>
                  <a:lnTo>
                    <a:pt x="1692261" y="456259"/>
                  </a:lnTo>
                  <a:lnTo>
                    <a:pt x="1689874" y="461423"/>
                  </a:lnTo>
                  <a:lnTo>
                    <a:pt x="1688681" y="463012"/>
                  </a:lnTo>
                  <a:lnTo>
                    <a:pt x="1687487" y="464998"/>
                  </a:lnTo>
                  <a:lnTo>
                    <a:pt x="1685896" y="465792"/>
                  </a:lnTo>
                  <a:lnTo>
                    <a:pt x="1684703" y="465792"/>
                  </a:lnTo>
                  <a:lnTo>
                    <a:pt x="1683112" y="465792"/>
                  </a:lnTo>
                  <a:lnTo>
                    <a:pt x="1681520" y="464203"/>
                  </a:lnTo>
                  <a:lnTo>
                    <a:pt x="1680327" y="463012"/>
                  </a:lnTo>
                  <a:lnTo>
                    <a:pt x="1679134" y="461025"/>
                  </a:lnTo>
                  <a:lnTo>
                    <a:pt x="1677940" y="458642"/>
                  </a:lnTo>
                  <a:lnTo>
                    <a:pt x="1676349" y="455464"/>
                  </a:lnTo>
                  <a:lnTo>
                    <a:pt x="1674758" y="447917"/>
                  </a:lnTo>
                  <a:lnTo>
                    <a:pt x="1673565" y="457450"/>
                  </a:lnTo>
                  <a:lnTo>
                    <a:pt x="1671973" y="467381"/>
                  </a:lnTo>
                  <a:lnTo>
                    <a:pt x="1669587" y="476518"/>
                  </a:lnTo>
                  <a:lnTo>
                    <a:pt x="1667200" y="485654"/>
                  </a:lnTo>
                  <a:lnTo>
                    <a:pt x="1664813" y="494393"/>
                  </a:lnTo>
                  <a:lnTo>
                    <a:pt x="1661631" y="502735"/>
                  </a:lnTo>
                  <a:lnTo>
                    <a:pt x="1658449" y="511077"/>
                  </a:lnTo>
                  <a:lnTo>
                    <a:pt x="1654869" y="519419"/>
                  </a:lnTo>
                  <a:lnTo>
                    <a:pt x="1651289" y="526966"/>
                  </a:lnTo>
                  <a:lnTo>
                    <a:pt x="1646913" y="534514"/>
                  </a:lnTo>
                  <a:lnTo>
                    <a:pt x="1642537" y="541664"/>
                  </a:lnTo>
                  <a:lnTo>
                    <a:pt x="1638162" y="548417"/>
                  </a:lnTo>
                  <a:lnTo>
                    <a:pt x="1633388" y="555170"/>
                  </a:lnTo>
                  <a:lnTo>
                    <a:pt x="1628217" y="561526"/>
                  </a:lnTo>
                  <a:lnTo>
                    <a:pt x="1623046" y="567485"/>
                  </a:lnTo>
                  <a:lnTo>
                    <a:pt x="1618272" y="573443"/>
                  </a:lnTo>
                  <a:lnTo>
                    <a:pt x="1612703" y="578607"/>
                  </a:lnTo>
                  <a:lnTo>
                    <a:pt x="1607134" y="583771"/>
                  </a:lnTo>
                  <a:lnTo>
                    <a:pt x="1601565" y="588538"/>
                  </a:lnTo>
                  <a:lnTo>
                    <a:pt x="1596394" y="592510"/>
                  </a:lnTo>
                  <a:lnTo>
                    <a:pt x="1590427" y="596880"/>
                  </a:lnTo>
                  <a:lnTo>
                    <a:pt x="1584460" y="600852"/>
                  </a:lnTo>
                  <a:lnTo>
                    <a:pt x="1578891" y="604030"/>
                  </a:lnTo>
                  <a:lnTo>
                    <a:pt x="1572924" y="607605"/>
                  </a:lnTo>
                  <a:lnTo>
                    <a:pt x="1566958" y="609989"/>
                  </a:lnTo>
                  <a:lnTo>
                    <a:pt x="1560991" y="612372"/>
                  </a:lnTo>
                  <a:lnTo>
                    <a:pt x="1555024" y="614756"/>
                  </a:lnTo>
                  <a:lnTo>
                    <a:pt x="1549853" y="616344"/>
                  </a:lnTo>
                  <a:lnTo>
                    <a:pt x="1543886" y="617536"/>
                  </a:lnTo>
                  <a:lnTo>
                    <a:pt x="1538317" y="618331"/>
                  </a:lnTo>
                  <a:lnTo>
                    <a:pt x="1532748" y="618728"/>
                  </a:lnTo>
                  <a:lnTo>
                    <a:pt x="1527179" y="619125"/>
                  </a:lnTo>
                  <a:lnTo>
                    <a:pt x="1523201" y="618728"/>
                  </a:lnTo>
                  <a:lnTo>
                    <a:pt x="1518428" y="618331"/>
                  </a:lnTo>
                  <a:lnTo>
                    <a:pt x="1513654" y="617536"/>
                  </a:lnTo>
                  <a:lnTo>
                    <a:pt x="1508881" y="615947"/>
                  </a:lnTo>
                  <a:lnTo>
                    <a:pt x="1503709" y="614358"/>
                  </a:lnTo>
                  <a:lnTo>
                    <a:pt x="1498538" y="611975"/>
                  </a:lnTo>
                  <a:lnTo>
                    <a:pt x="1492969" y="609592"/>
                  </a:lnTo>
                  <a:lnTo>
                    <a:pt x="1487798" y="606414"/>
                  </a:lnTo>
                  <a:lnTo>
                    <a:pt x="1482229" y="603633"/>
                  </a:lnTo>
                  <a:lnTo>
                    <a:pt x="1476660" y="599661"/>
                  </a:lnTo>
                  <a:lnTo>
                    <a:pt x="1465522" y="591716"/>
                  </a:lnTo>
                  <a:lnTo>
                    <a:pt x="1454384" y="582580"/>
                  </a:lnTo>
                  <a:lnTo>
                    <a:pt x="1443246" y="572251"/>
                  </a:lnTo>
                  <a:lnTo>
                    <a:pt x="1432108" y="560732"/>
                  </a:lnTo>
                  <a:lnTo>
                    <a:pt x="1421765" y="548020"/>
                  </a:lnTo>
                  <a:lnTo>
                    <a:pt x="1416992" y="541664"/>
                  </a:lnTo>
                  <a:lnTo>
                    <a:pt x="1411821" y="534514"/>
                  </a:lnTo>
                  <a:lnTo>
                    <a:pt x="1407445" y="527364"/>
                  </a:lnTo>
                  <a:lnTo>
                    <a:pt x="1402671" y="520213"/>
                  </a:lnTo>
                  <a:lnTo>
                    <a:pt x="1398296" y="512666"/>
                  </a:lnTo>
                  <a:lnTo>
                    <a:pt x="1394318" y="504721"/>
                  </a:lnTo>
                  <a:lnTo>
                    <a:pt x="1390340" y="496777"/>
                  </a:lnTo>
                  <a:lnTo>
                    <a:pt x="1386760" y="488435"/>
                  </a:lnTo>
                  <a:lnTo>
                    <a:pt x="1383180" y="480490"/>
                  </a:lnTo>
                  <a:lnTo>
                    <a:pt x="1380395" y="472148"/>
                  </a:lnTo>
                  <a:lnTo>
                    <a:pt x="1377213" y="463012"/>
                  </a:lnTo>
                  <a:lnTo>
                    <a:pt x="1374826" y="454272"/>
                  </a:lnTo>
                  <a:lnTo>
                    <a:pt x="1373235" y="460231"/>
                  </a:lnTo>
                  <a:lnTo>
                    <a:pt x="1370848" y="464998"/>
                  </a:lnTo>
                  <a:lnTo>
                    <a:pt x="1369655" y="466189"/>
                  </a:lnTo>
                  <a:lnTo>
                    <a:pt x="1368462" y="467381"/>
                  </a:lnTo>
                  <a:lnTo>
                    <a:pt x="1367268" y="468176"/>
                  </a:lnTo>
                  <a:lnTo>
                    <a:pt x="1366075" y="468573"/>
                  </a:lnTo>
                  <a:lnTo>
                    <a:pt x="1364484" y="468176"/>
                  </a:lnTo>
                  <a:lnTo>
                    <a:pt x="1363291" y="467381"/>
                  </a:lnTo>
                  <a:lnTo>
                    <a:pt x="1361699" y="466189"/>
                  </a:lnTo>
                  <a:lnTo>
                    <a:pt x="1360506" y="463806"/>
                  </a:lnTo>
                  <a:lnTo>
                    <a:pt x="1358119" y="459039"/>
                  </a:lnTo>
                  <a:lnTo>
                    <a:pt x="1356130" y="452286"/>
                  </a:lnTo>
                  <a:lnTo>
                    <a:pt x="1354539" y="443547"/>
                  </a:lnTo>
                  <a:lnTo>
                    <a:pt x="1353346" y="434411"/>
                  </a:lnTo>
                  <a:lnTo>
                    <a:pt x="1352550" y="423685"/>
                  </a:lnTo>
                  <a:lnTo>
                    <a:pt x="1352550" y="412563"/>
                  </a:lnTo>
                  <a:lnTo>
                    <a:pt x="1352550" y="401043"/>
                  </a:lnTo>
                  <a:lnTo>
                    <a:pt x="1353346" y="390715"/>
                  </a:lnTo>
                  <a:lnTo>
                    <a:pt x="1354539" y="381181"/>
                  </a:lnTo>
                  <a:lnTo>
                    <a:pt x="1356130" y="372839"/>
                  </a:lnTo>
                  <a:lnTo>
                    <a:pt x="1358119" y="366086"/>
                  </a:lnTo>
                  <a:lnTo>
                    <a:pt x="1360506" y="360922"/>
                  </a:lnTo>
                  <a:lnTo>
                    <a:pt x="1361699" y="358936"/>
                  </a:lnTo>
                  <a:lnTo>
                    <a:pt x="1363291" y="357744"/>
                  </a:lnTo>
                  <a:lnTo>
                    <a:pt x="1364484" y="356950"/>
                  </a:lnTo>
                  <a:lnTo>
                    <a:pt x="1366075" y="356553"/>
                  </a:lnTo>
                  <a:lnTo>
                    <a:pt x="1366871" y="356950"/>
                  </a:lnTo>
                  <a:lnTo>
                    <a:pt x="1367666" y="357347"/>
                  </a:lnTo>
                  <a:lnTo>
                    <a:pt x="1368064" y="349800"/>
                  </a:lnTo>
                  <a:lnTo>
                    <a:pt x="1368462" y="342252"/>
                  </a:lnTo>
                  <a:lnTo>
                    <a:pt x="1369257" y="335499"/>
                  </a:lnTo>
                  <a:lnTo>
                    <a:pt x="1370053" y="329541"/>
                  </a:lnTo>
                  <a:lnTo>
                    <a:pt x="1369655" y="321596"/>
                  </a:lnTo>
                  <a:lnTo>
                    <a:pt x="1369257" y="314049"/>
                  </a:lnTo>
                  <a:lnTo>
                    <a:pt x="1369257" y="307296"/>
                  </a:lnTo>
                  <a:lnTo>
                    <a:pt x="1369655" y="300543"/>
                  </a:lnTo>
                  <a:lnTo>
                    <a:pt x="1370053" y="294584"/>
                  </a:lnTo>
                  <a:lnTo>
                    <a:pt x="1370848" y="289023"/>
                  </a:lnTo>
                  <a:lnTo>
                    <a:pt x="1372440" y="283461"/>
                  </a:lnTo>
                  <a:lnTo>
                    <a:pt x="1374031" y="278297"/>
                  </a:lnTo>
                  <a:lnTo>
                    <a:pt x="1375622" y="273531"/>
                  </a:lnTo>
                  <a:lnTo>
                    <a:pt x="1377213" y="269558"/>
                  </a:lnTo>
                  <a:lnTo>
                    <a:pt x="1379998" y="265189"/>
                  </a:lnTo>
                  <a:lnTo>
                    <a:pt x="1382384" y="262011"/>
                  </a:lnTo>
                  <a:lnTo>
                    <a:pt x="1384771" y="258436"/>
                  </a:lnTo>
                  <a:lnTo>
                    <a:pt x="1387953" y="255655"/>
                  </a:lnTo>
                  <a:lnTo>
                    <a:pt x="1391136" y="252477"/>
                  </a:lnTo>
                  <a:lnTo>
                    <a:pt x="1394716" y="250491"/>
                  </a:lnTo>
                  <a:lnTo>
                    <a:pt x="1379600" y="250491"/>
                  </a:lnTo>
                  <a:lnTo>
                    <a:pt x="1367666" y="250888"/>
                  </a:lnTo>
                  <a:lnTo>
                    <a:pt x="1357324" y="251683"/>
                  </a:lnTo>
                  <a:lnTo>
                    <a:pt x="1364484" y="248108"/>
                  </a:lnTo>
                  <a:lnTo>
                    <a:pt x="1371644" y="243341"/>
                  </a:lnTo>
                  <a:lnTo>
                    <a:pt x="1379202" y="238177"/>
                  </a:lnTo>
                  <a:lnTo>
                    <a:pt x="1386362" y="232615"/>
                  </a:lnTo>
                  <a:lnTo>
                    <a:pt x="1400285" y="222287"/>
                  </a:lnTo>
                  <a:lnTo>
                    <a:pt x="1406649" y="217520"/>
                  </a:lnTo>
                  <a:lnTo>
                    <a:pt x="1412218" y="214343"/>
                  </a:lnTo>
                  <a:lnTo>
                    <a:pt x="1428528" y="206398"/>
                  </a:lnTo>
                  <a:lnTo>
                    <a:pt x="1444041" y="199645"/>
                  </a:lnTo>
                  <a:lnTo>
                    <a:pt x="1459157" y="194481"/>
                  </a:lnTo>
                  <a:lnTo>
                    <a:pt x="1474273" y="189714"/>
                  </a:lnTo>
                  <a:lnTo>
                    <a:pt x="1488594" y="186139"/>
                  </a:lnTo>
                  <a:lnTo>
                    <a:pt x="1502914" y="183756"/>
                  </a:lnTo>
                  <a:lnTo>
                    <a:pt x="1516439" y="182167"/>
                  </a:lnTo>
                  <a:lnTo>
                    <a:pt x="1529566" y="180975"/>
                  </a:lnTo>
                  <a:close/>
                  <a:moveTo>
                    <a:pt x="392103" y="180975"/>
                  </a:moveTo>
                  <a:lnTo>
                    <a:pt x="405170" y="180975"/>
                  </a:lnTo>
                  <a:lnTo>
                    <a:pt x="417445" y="181372"/>
                  </a:lnTo>
                  <a:lnTo>
                    <a:pt x="428532" y="182564"/>
                  </a:lnTo>
                  <a:lnTo>
                    <a:pt x="440015" y="184153"/>
                  </a:lnTo>
                  <a:lnTo>
                    <a:pt x="451102" y="186139"/>
                  </a:lnTo>
                  <a:lnTo>
                    <a:pt x="461001" y="188920"/>
                  </a:lnTo>
                  <a:lnTo>
                    <a:pt x="471296" y="191700"/>
                  </a:lnTo>
                  <a:lnTo>
                    <a:pt x="480404" y="195275"/>
                  </a:lnTo>
                  <a:lnTo>
                    <a:pt x="489115" y="198453"/>
                  </a:lnTo>
                  <a:lnTo>
                    <a:pt x="497430" y="202426"/>
                  </a:lnTo>
                  <a:lnTo>
                    <a:pt x="505349" y="206398"/>
                  </a:lnTo>
                  <a:lnTo>
                    <a:pt x="512873" y="210370"/>
                  </a:lnTo>
                  <a:lnTo>
                    <a:pt x="519604" y="214740"/>
                  </a:lnTo>
                  <a:lnTo>
                    <a:pt x="525543" y="218315"/>
                  </a:lnTo>
                  <a:lnTo>
                    <a:pt x="536234" y="225862"/>
                  </a:lnTo>
                  <a:lnTo>
                    <a:pt x="544550" y="232615"/>
                  </a:lnTo>
                  <a:lnTo>
                    <a:pt x="550489" y="238177"/>
                  </a:lnTo>
                  <a:lnTo>
                    <a:pt x="555637" y="243341"/>
                  </a:lnTo>
                  <a:lnTo>
                    <a:pt x="554053" y="246519"/>
                  </a:lnTo>
                  <a:lnTo>
                    <a:pt x="551677" y="250888"/>
                  </a:lnTo>
                  <a:lnTo>
                    <a:pt x="548905" y="256052"/>
                  </a:lnTo>
                  <a:lnTo>
                    <a:pt x="544946" y="262011"/>
                  </a:lnTo>
                  <a:lnTo>
                    <a:pt x="540194" y="268367"/>
                  </a:lnTo>
                  <a:lnTo>
                    <a:pt x="534255" y="275120"/>
                  </a:lnTo>
                  <a:lnTo>
                    <a:pt x="527523" y="281078"/>
                  </a:lnTo>
                  <a:lnTo>
                    <a:pt x="523564" y="284256"/>
                  </a:lnTo>
                  <a:lnTo>
                    <a:pt x="519604" y="286639"/>
                  </a:lnTo>
                  <a:lnTo>
                    <a:pt x="515248" y="289420"/>
                  </a:lnTo>
                  <a:lnTo>
                    <a:pt x="510497" y="291803"/>
                  </a:lnTo>
                  <a:lnTo>
                    <a:pt x="505745" y="293790"/>
                  </a:lnTo>
                  <a:lnTo>
                    <a:pt x="500598" y="295776"/>
                  </a:lnTo>
                  <a:lnTo>
                    <a:pt x="495054" y="296967"/>
                  </a:lnTo>
                  <a:lnTo>
                    <a:pt x="489511" y="297762"/>
                  </a:lnTo>
                  <a:lnTo>
                    <a:pt x="483175" y="298159"/>
                  </a:lnTo>
                  <a:lnTo>
                    <a:pt x="477236" y="298159"/>
                  </a:lnTo>
                  <a:lnTo>
                    <a:pt x="470504" y="297762"/>
                  </a:lnTo>
                  <a:lnTo>
                    <a:pt x="463773" y="296570"/>
                  </a:lnTo>
                  <a:lnTo>
                    <a:pt x="456646" y="294584"/>
                  </a:lnTo>
                  <a:lnTo>
                    <a:pt x="449122" y="292201"/>
                  </a:lnTo>
                  <a:lnTo>
                    <a:pt x="441599" y="289420"/>
                  </a:lnTo>
                  <a:lnTo>
                    <a:pt x="433680" y="285448"/>
                  </a:lnTo>
                  <a:lnTo>
                    <a:pt x="424572" y="280681"/>
                  </a:lnTo>
                  <a:lnTo>
                    <a:pt x="414673" y="276708"/>
                  </a:lnTo>
                  <a:lnTo>
                    <a:pt x="453082" y="295776"/>
                  </a:lnTo>
                  <a:lnTo>
                    <a:pt x="471296" y="303720"/>
                  </a:lnTo>
                  <a:lnTo>
                    <a:pt x="480008" y="306898"/>
                  </a:lnTo>
                  <a:lnTo>
                    <a:pt x="488323" y="310473"/>
                  </a:lnTo>
                  <a:lnTo>
                    <a:pt x="496242" y="312857"/>
                  </a:lnTo>
                  <a:lnTo>
                    <a:pt x="503765" y="314446"/>
                  </a:lnTo>
                  <a:lnTo>
                    <a:pt x="511289" y="316035"/>
                  </a:lnTo>
                  <a:lnTo>
                    <a:pt x="518020" y="316432"/>
                  </a:lnTo>
                  <a:lnTo>
                    <a:pt x="524751" y="316035"/>
                  </a:lnTo>
                  <a:lnTo>
                    <a:pt x="527919" y="315240"/>
                  </a:lnTo>
                  <a:lnTo>
                    <a:pt x="530691" y="314446"/>
                  </a:lnTo>
                  <a:lnTo>
                    <a:pt x="533859" y="313651"/>
                  </a:lnTo>
                  <a:lnTo>
                    <a:pt x="536234" y="312460"/>
                  </a:lnTo>
                  <a:lnTo>
                    <a:pt x="539402" y="310871"/>
                  </a:lnTo>
                  <a:lnTo>
                    <a:pt x="541382" y="309282"/>
                  </a:lnTo>
                  <a:lnTo>
                    <a:pt x="542966" y="321993"/>
                  </a:lnTo>
                  <a:lnTo>
                    <a:pt x="543362" y="333910"/>
                  </a:lnTo>
                  <a:lnTo>
                    <a:pt x="542966" y="345430"/>
                  </a:lnTo>
                  <a:lnTo>
                    <a:pt x="542570" y="356950"/>
                  </a:lnTo>
                  <a:lnTo>
                    <a:pt x="544550" y="354566"/>
                  </a:lnTo>
                  <a:lnTo>
                    <a:pt x="545738" y="353772"/>
                  </a:lnTo>
                  <a:lnTo>
                    <a:pt x="546925" y="353772"/>
                  </a:lnTo>
                  <a:lnTo>
                    <a:pt x="548113" y="354169"/>
                  </a:lnTo>
                  <a:lnTo>
                    <a:pt x="549301" y="354964"/>
                  </a:lnTo>
                  <a:lnTo>
                    <a:pt x="550489" y="356553"/>
                  </a:lnTo>
                  <a:lnTo>
                    <a:pt x="551677" y="358142"/>
                  </a:lnTo>
                  <a:lnTo>
                    <a:pt x="554449" y="363703"/>
                  </a:lnTo>
                  <a:lnTo>
                    <a:pt x="556429" y="370456"/>
                  </a:lnTo>
                  <a:lnTo>
                    <a:pt x="558012" y="378401"/>
                  </a:lnTo>
                  <a:lnTo>
                    <a:pt x="559596" y="387934"/>
                  </a:lnTo>
                  <a:lnTo>
                    <a:pt x="560388" y="398660"/>
                  </a:lnTo>
                  <a:lnTo>
                    <a:pt x="560388" y="409782"/>
                  </a:lnTo>
                  <a:lnTo>
                    <a:pt x="560388" y="420905"/>
                  </a:lnTo>
                  <a:lnTo>
                    <a:pt x="559596" y="431630"/>
                  </a:lnTo>
                  <a:lnTo>
                    <a:pt x="558012" y="441164"/>
                  </a:lnTo>
                  <a:lnTo>
                    <a:pt x="556429" y="449108"/>
                  </a:lnTo>
                  <a:lnTo>
                    <a:pt x="554449" y="456259"/>
                  </a:lnTo>
                  <a:lnTo>
                    <a:pt x="551677" y="461423"/>
                  </a:lnTo>
                  <a:lnTo>
                    <a:pt x="550489" y="463012"/>
                  </a:lnTo>
                  <a:lnTo>
                    <a:pt x="549301" y="464998"/>
                  </a:lnTo>
                  <a:lnTo>
                    <a:pt x="548113" y="465792"/>
                  </a:lnTo>
                  <a:lnTo>
                    <a:pt x="546925" y="465792"/>
                  </a:lnTo>
                  <a:lnTo>
                    <a:pt x="544946" y="465792"/>
                  </a:lnTo>
                  <a:lnTo>
                    <a:pt x="543758" y="464203"/>
                  </a:lnTo>
                  <a:lnTo>
                    <a:pt x="542570" y="463012"/>
                  </a:lnTo>
                  <a:lnTo>
                    <a:pt x="541382" y="461025"/>
                  </a:lnTo>
                  <a:lnTo>
                    <a:pt x="540194" y="458642"/>
                  </a:lnTo>
                  <a:lnTo>
                    <a:pt x="539006" y="455464"/>
                  </a:lnTo>
                  <a:lnTo>
                    <a:pt x="536630" y="447917"/>
                  </a:lnTo>
                  <a:lnTo>
                    <a:pt x="535442" y="457450"/>
                  </a:lnTo>
                  <a:lnTo>
                    <a:pt x="533859" y="467381"/>
                  </a:lnTo>
                  <a:lnTo>
                    <a:pt x="531483" y="476518"/>
                  </a:lnTo>
                  <a:lnTo>
                    <a:pt x="529503" y="485654"/>
                  </a:lnTo>
                  <a:lnTo>
                    <a:pt x="527127" y="494393"/>
                  </a:lnTo>
                  <a:lnTo>
                    <a:pt x="523564" y="502735"/>
                  </a:lnTo>
                  <a:lnTo>
                    <a:pt x="520792" y="511077"/>
                  </a:lnTo>
                  <a:lnTo>
                    <a:pt x="516832" y="519419"/>
                  </a:lnTo>
                  <a:lnTo>
                    <a:pt x="513269" y="526966"/>
                  </a:lnTo>
                  <a:lnTo>
                    <a:pt x="508913" y="534514"/>
                  </a:lnTo>
                  <a:lnTo>
                    <a:pt x="504557" y="541664"/>
                  </a:lnTo>
                  <a:lnTo>
                    <a:pt x="500598" y="548417"/>
                  </a:lnTo>
                  <a:lnTo>
                    <a:pt x="495450" y="555170"/>
                  </a:lnTo>
                  <a:lnTo>
                    <a:pt x="490699" y="561526"/>
                  </a:lnTo>
                  <a:lnTo>
                    <a:pt x="485947" y="567485"/>
                  </a:lnTo>
                  <a:lnTo>
                    <a:pt x="480404" y="573443"/>
                  </a:lnTo>
                  <a:lnTo>
                    <a:pt x="475256" y="578607"/>
                  </a:lnTo>
                  <a:lnTo>
                    <a:pt x="469713" y="583771"/>
                  </a:lnTo>
                  <a:lnTo>
                    <a:pt x="464565" y="588538"/>
                  </a:lnTo>
                  <a:lnTo>
                    <a:pt x="458625" y="592510"/>
                  </a:lnTo>
                  <a:lnTo>
                    <a:pt x="453082" y="596880"/>
                  </a:lnTo>
                  <a:lnTo>
                    <a:pt x="447142" y="600852"/>
                  </a:lnTo>
                  <a:lnTo>
                    <a:pt x="441203" y="604030"/>
                  </a:lnTo>
                  <a:lnTo>
                    <a:pt x="435263" y="607605"/>
                  </a:lnTo>
                  <a:lnTo>
                    <a:pt x="429720" y="609989"/>
                  </a:lnTo>
                  <a:lnTo>
                    <a:pt x="424177" y="612372"/>
                  </a:lnTo>
                  <a:lnTo>
                    <a:pt x="418237" y="614756"/>
                  </a:lnTo>
                  <a:lnTo>
                    <a:pt x="412298" y="616344"/>
                  </a:lnTo>
                  <a:lnTo>
                    <a:pt x="406754" y="617536"/>
                  </a:lnTo>
                  <a:lnTo>
                    <a:pt x="401211" y="618331"/>
                  </a:lnTo>
                  <a:lnTo>
                    <a:pt x="395667" y="618728"/>
                  </a:lnTo>
                  <a:lnTo>
                    <a:pt x="390520" y="619125"/>
                  </a:lnTo>
                  <a:lnTo>
                    <a:pt x="385768" y="618728"/>
                  </a:lnTo>
                  <a:lnTo>
                    <a:pt x="381017" y="618331"/>
                  </a:lnTo>
                  <a:lnTo>
                    <a:pt x="376265" y="617536"/>
                  </a:lnTo>
                  <a:lnTo>
                    <a:pt x="371909" y="615947"/>
                  </a:lnTo>
                  <a:lnTo>
                    <a:pt x="366762" y="614358"/>
                  </a:lnTo>
                  <a:lnTo>
                    <a:pt x="361218" y="611975"/>
                  </a:lnTo>
                  <a:lnTo>
                    <a:pt x="356467" y="609592"/>
                  </a:lnTo>
                  <a:lnTo>
                    <a:pt x="350923" y="606414"/>
                  </a:lnTo>
                  <a:lnTo>
                    <a:pt x="345380" y="603633"/>
                  </a:lnTo>
                  <a:lnTo>
                    <a:pt x="339836" y="599661"/>
                  </a:lnTo>
                  <a:lnTo>
                    <a:pt x="328353" y="591716"/>
                  </a:lnTo>
                  <a:lnTo>
                    <a:pt x="317662" y="582580"/>
                  </a:lnTo>
                  <a:lnTo>
                    <a:pt x="306575" y="572251"/>
                  </a:lnTo>
                  <a:lnTo>
                    <a:pt x="295884" y="560732"/>
                  </a:lnTo>
                  <a:lnTo>
                    <a:pt x="285193" y="548020"/>
                  </a:lnTo>
                  <a:lnTo>
                    <a:pt x="280046" y="541664"/>
                  </a:lnTo>
                  <a:lnTo>
                    <a:pt x="275690" y="534514"/>
                  </a:lnTo>
                  <a:lnTo>
                    <a:pt x="270543" y="527364"/>
                  </a:lnTo>
                  <a:lnTo>
                    <a:pt x="266187" y="520213"/>
                  </a:lnTo>
                  <a:lnTo>
                    <a:pt x="261832" y="512666"/>
                  </a:lnTo>
                  <a:lnTo>
                    <a:pt x="257872" y="504721"/>
                  </a:lnTo>
                  <a:lnTo>
                    <a:pt x="253516" y="496777"/>
                  </a:lnTo>
                  <a:lnTo>
                    <a:pt x="250349" y="488435"/>
                  </a:lnTo>
                  <a:lnTo>
                    <a:pt x="246785" y="480490"/>
                  </a:lnTo>
                  <a:lnTo>
                    <a:pt x="244013" y="472148"/>
                  </a:lnTo>
                  <a:lnTo>
                    <a:pt x="240846" y="463012"/>
                  </a:lnTo>
                  <a:lnTo>
                    <a:pt x="238470" y="454272"/>
                  </a:lnTo>
                  <a:lnTo>
                    <a:pt x="236490" y="460231"/>
                  </a:lnTo>
                  <a:lnTo>
                    <a:pt x="234114" y="464998"/>
                  </a:lnTo>
                  <a:lnTo>
                    <a:pt x="233322" y="466189"/>
                  </a:lnTo>
                  <a:lnTo>
                    <a:pt x="232134" y="467381"/>
                  </a:lnTo>
                  <a:lnTo>
                    <a:pt x="230946" y="468176"/>
                  </a:lnTo>
                  <a:lnTo>
                    <a:pt x="229759" y="468573"/>
                  </a:lnTo>
                  <a:lnTo>
                    <a:pt x="228175" y="468176"/>
                  </a:lnTo>
                  <a:lnTo>
                    <a:pt x="226591" y="467381"/>
                  </a:lnTo>
                  <a:lnTo>
                    <a:pt x="225403" y="466189"/>
                  </a:lnTo>
                  <a:lnTo>
                    <a:pt x="224215" y="463806"/>
                  </a:lnTo>
                  <a:lnTo>
                    <a:pt x="222235" y="459039"/>
                  </a:lnTo>
                  <a:lnTo>
                    <a:pt x="219860" y="452286"/>
                  </a:lnTo>
                  <a:lnTo>
                    <a:pt x="218276" y="443547"/>
                  </a:lnTo>
                  <a:lnTo>
                    <a:pt x="217088" y="434411"/>
                  </a:lnTo>
                  <a:lnTo>
                    <a:pt x="216296" y="423685"/>
                  </a:lnTo>
                  <a:lnTo>
                    <a:pt x="215900" y="412563"/>
                  </a:lnTo>
                  <a:lnTo>
                    <a:pt x="216296" y="401043"/>
                  </a:lnTo>
                  <a:lnTo>
                    <a:pt x="217088" y="390715"/>
                  </a:lnTo>
                  <a:lnTo>
                    <a:pt x="218276" y="381181"/>
                  </a:lnTo>
                  <a:lnTo>
                    <a:pt x="219860" y="372839"/>
                  </a:lnTo>
                  <a:lnTo>
                    <a:pt x="222235" y="366086"/>
                  </a:lnTo>
                  <a:lnTo>
                    <a:pt x="224215" y="360922"/>
                  </a:lnTo>
                  <a:lnTo>
                    <a:pt x="225403" y="358936"/>
                  </a:lnTo>
                  <a:lnTo>
                    <a:pt x="226591" y="357744"/>
                  </a:lnTo>
                  <a:lnTo>
                    <a:pt x="228175" y="356950"/>
                  </a:lnTo>
                  <a:lnTo>
                    <a:pt x="229759" y="356553"/>
                  </a:lnTo>
                  <a:lnTo>
                    <a:pt x="230551" y="356950"/>
                  </a:lnTo>
                  <a:lnTo>
                    <a:pt x="231342" y="357347"/>
                  </a:lnTo>
                  <a:lnTo>
                    <a:pt x="232134" y="342252"/>
                  </a:lnTo>
                  <a:lnTo>
                    <a:pt x="232530" y="335499"/>
                  </a:lnTo>
                  <a:lnTo>
                    <a:pt x="233718" y="329541"/>
                  </a:lnTo>
                  <a:lnTo>
                    <a:pt x="232926" y="321596"/>
                  </a:lnTo>
                  <a:lnTo>
                    <a:pt x="232926" y="314049"/>
                  </a:lnTo>
                  <a:lnTo>
                    <a:pt x="232926" y="307296"/>
                  </a:lnTo>
                  <a:lnTo>
                    <a:pt x="232926" y="300543"/>
                  </a:lnTo>
                  <a:lnTo>
                    <a:pt x="233718" y="294584"/>
                  </a:lnTo>
                  <a:lnTo>
                    <a:pt x="234906" y="289023"/>
                  </a:lnTo>
                  <a:lnTo>
                    <a:pt x="236094" y="283461"/>
                  </a:lnTo>
                  <a:lnTo>
                    <a:pt x="237282" y="278297"/>
                  </a:lnTo>
                  <a:lnTo>
                    <a:pt x="238866" y="273531"/>
                  </a:lnTo>
                  <a:lnTo>
                    <a:pt x="240846" y="269558"/>
                  </a:lnTo>
                  <a:lnTo>
                    <a:pt x="243617" y="265189"/>
                  </a:lnTo>
                  <a:lnTo>
                    <a:pt x="245597" y="262011"/>
                  </a:lnTo>
                  <a:lnTo>
                    <a:pt x="248765" y="258436"/>
                  </a:lnTo>
                  <a:lnTo>
                    <a:pt x="251537" y="255655"/>
                  </a:lnTo>
                  <a:lnTo>
                    <a:pt x="255100" y="252477"/>
                  </a:lnTo>
                  <a:lnTo>
                    <a:pt x="258268" y="250491"/>
                  </a:lnTo>
                  <a:lnTo>
                    <a:pt x="243221" y="250491"/>
                  </a:lnTo>
                  <a:lnTo>
                    <a:pt x="231342" y="250888"/>
                  </a:lnTo>
                  <a:lnTo>
                    <a:pt x="221443" y="251683"/>
                  </a:lnTo>
                  <a:lnTo>
                    <a:pt x="228175" y="248108"/>
                  </a:lnTo>
                  <a:lnTo>
                    <a:pt x="235302" y="243341"/>
                  </a:lnTo>
                  <a:lnTo>
                    <a:pt x="242825" y="238177"/>
                  </a:lnTo>
                  <a:lnTo>
                    <a:pt x="249953" y="232615"/>
                  </a:lnTo>
                  <a:lnTo>
                    <a:pt x="263811" y="222287"/>
                  </a:lnTo>
                  <a:lnTo>
                    <a:pt x="270147" y="217520"/>
                  </a:lnTo>
                  <a:lnTo>
                    <a:pt x="276086" y="214343"/>
                  </a:lnTo>
                  <a:lnTo>
                    <a:pt x="291925" y="206398"/>
                  </a:lnTo>
                  <a:lnTo>
                    <a:pt x="307367" y="199645"/>
                  </a:lnTo>
                  <a:lnTo>
                    <a:pt x="322810" y="194481"/>
                  </a:lnTo>
                  <a:lnTo>
                    <a:pt x="337461" y="189714"/>
                  </a:lnTo>
                  <a:lnTo>
                    <a:pt x="351715" y="186139"/>
                  </a:lnTo>
                  <a:lnTo>
                    <a:pt x="365574" y="183756"/>
                  </a:lnTo>
                  <a:lnTo>
                    <a:pt x="379037" y="182167"/>
                  </a:lnTo>
                  <a:lnTo>
                    <a:pt x="392103" y="180975"/>
                  </a:lnTo>
                  <a:close/>
                  <a:moveTo>
                    <a:pt x="958250" y="0"/>
                  </a:moveTo>
                  <a:lnTo>
                    <a:pt x="974507" y="0"/>
                  </a:lnTo>
                  <a:lnTo>
                    <a:pt x="989971" y="397"/>
                  </a:lnTo>
                  <a:lnTo>
                    <a:pt x="1004642" y="1986"/>
                  </a:lnTo>
                  <a:lnTo>
                    <a:pt x="1018917" y="4369"/>
                  </a:lnTo>
                  <a:lnTo>
                    <a:pt x="1032795" y="6752"/>
                  </a:lnTo>
                  <a:lnTo>
                    <a:pt x="1045880" y="9929"/>
                  </a:lnTo>
                  <a:lnTo>
                    <a:pt x="1058172" y="13900"/>
                  </a:lnTo>
                  <a:lnTo>
                    <a:pt x="1070067" y="18269"/>
                  </a:lnTo>
                  <a:lnTo>
                    <a:pt x="1081170" y="22241"/>
                  </a:lnTo>
                  <a:lnTo>
                    <a:pt x="1091876" y="27404"/>
                  </a:lnTo>
                  <a:lnTo>
                    <a:pt x="1101392" y="32170"/>
                  </a:lnTo>
                  <a:lnTo>
                    <a:pt x="1110908" y="36936"/>
                  </a:lnTo>
                  <a:lnTo>
                    <a:pt x="1119235" y="42099"/>
                  </a:lnTo>
                  <a:lnTo>
                    <a:pt x="1127166" y="47262"/>
                  </a:lnTo>
                  <a:lnTo>
                    <a:pt x="1134303" y="52425"/>
                  </a:lnTo>
                  <a:lnTo>
                    <a:pt x="1140647" y="56794"/>
                  </a:lnTo>
                  <a:lnTo>
                    <a:pt x="1151353" y="65531"/>
                  </a:lnTo>
                  <a:lnTo>
                    <a:pt x="1159283" y="72680"/>
                  </a:lnTo>
                  <a:lnTo>
                    <a:pt x="1165628" y="78240"/>
                  </a:lnTo>
                  <a:lnTo>
                    <a:pt x="1163645" y="83006"/>
                  </a:lnTo>
                  <a:lnTo>
                    <a:pt x="1160473" y="88567"/>
                  </a:lnTo>
                  <a:lnTo>
                    <a:pt x="1156904" y="94921"/>
                  </a:lnTo>
                  <a:lnTo>
                    <a:pt x="1151749" y="102467"/>
                  </a:lnTo>
                  <a:lnTo>
                    <a:pt x="1145802" y="110410"/>
                  </a:lnTo>
                  <a:lnTo>
                    <a:pt x="1141837" y="114779"/>
                  </a:lnTo>
                  <a:lnTo>
                    <a:pt x="1138268" y="118354"/>
                  </a:lnTo>
                  <a:lnTo>
                    <a:pt x="1133906" y="122722"/>
                  </a:lnTo>
                  <a:lnTo>
                    <a:pt x="1129545" y="126694"/>
                  </a:lnTo>
                  <a:lnTo>
                    <a:pt x="1124786" y="130268"/>
                  </a:lnTo>
                  <a:lnTo>
                    <a:pt x="1119632" y="134240"/>
                  </a:lnTo>
                  <a:lnTo>
                    <a:pt x="1114081" y="137020"/>
                  </a:lnTo>
                  <a:lnTo>
                    <a:pt x="1108133" y="140197"/>
                  </a:lnTo>
                  <a:lnTo>
                    <a:pt x="1101789" y="142580"/>
                  </a:lnTo>
                  <a:lnTo>
                    <a:pt x="1095841" y="144566"/>
                  </a:lnTo>
                  <a:lnTo>
                    <a:pt x="1089100" y="146552"/>
                  </a:lnTo>
                  <a:lnTo>
                    <a:pt x="1081170" y="147743"/>
                  </a:lnTo>
                  <a:lnTo>
                    <a:pt x="1073636" y="148140"/>
                  </a:lnTo>
                  <a:lnTo>
                    <a:pt x="1066102" y="148140"/>
                  </a:lnTo>
                  <a:lnTo>
                    <a:pt x="1057775" y="147743"/>
                  </a:lnTo>
                  <a:lnTo>
                    <a:pt x="1049052" y="145758"/>
                  </a:lnTo>
                  <a:lnTo>
                    <a:pt x="1039932" y="143772"/>
                  </a:lnTo>
                  <a:lnTo>
                    <a:pt x="1030812" y="140992"/>
                  </a:lnTo>
                  <a:lnTo>
                    <a:pt x="1021296" y="136623"/>
                  </a:lnTo>
                  <a:lnTo>
                    <a:pt x="1010590" y="131857"/>
                  </a:lnTo>
                  <a:lnTo>
                    <a:pt x="998695" y="126297"/>
                  </a:lnTo>
                  <a:lnTo>
                    <a:pt x="987196" y="121134"/>
                  </a:lnTo>
                  <a:lnTo>
                    <a:pt x="1011383" y="133446"/>
                  </a:lnTo>
                  <a:lnTo>
                    <a:pt x="1035571" y="144566"/>
                  </a:lnTo>
                  <a:lnTo>
                    <a:pt x="1047070" y="150126"/>
                  </a:lnTo>
                  <a:lnTo>
                    <a:pt x="1058172" y="155289"/>
                  </a:lnTo>
                  <a:lnTo>
                    <a:pt x="1069274" y="159261"/>
                  </a:lnTo>
                  <a:lnTo>
                    <a:pt x="1079980" y="163233"/>
                  </a:lnTo>
                  <a:lnTo>
                    <a:pt x="1090290" y="166807"/>
                  </a:lnTo>
                  <a:lnTo>
                    <a:pt x="1099806" y="169190"/>
                  </a:lnTo>
                  <a:lnTo>
                    <a:pt x="1109322" y="170381"/>
                  </a:lnTo>
                  <a:lnTo>
                    <a:pt x="1118046" y="171176"/>
                  </a:lnTo>
                  <a:lnTo>
                    <a:pt x="1122011" y="171176"/>
                  </a:lnTo>
                  <a:lnTo>
                    <a:pt x="1126373" y="170779"/>
                  </a:lnTo>
                  <a:lnTo>
                    <a:pt x="1130338" y="169984"/>
                  </a:lnTo>
                  <a:lnTo>
                    <a:pt x="1133906" y="169190"/>
                  </a:lnTo>
                  <a:lnTo>
                    <a:pt x="1137475" y="167998"/>
                  </a:lnTo>
                  <a:lnTo>
                    <a:pt x="1141044" y="166013"/>
                  </a:lnTo>
                  <a:lnTo>
                    <a:pt x="1144612" y="164027"/>
                  </a:lnTo>
                  <a:lnTo>
                    <a:pt x="1147388" y="162041"/>
                  </a:lnTo>
                  <a:lnTo>
                    <a:pt x="1148181" y="170381"/>
                  </a:lnTo>
                  <a:lnTo>
                    <a:pt x="1148974" y="178325"/>
                  </a:lnTo>
                  <a:lnTo>
                    <a:pt x="1150163" y="193417"/>
                  </a:lnTo>
                  <a:lnTo>
                    <a:pt x="1149767" y="208112"/>
                  </a:lnTo>
                  <a:lnTo>
                    <a:pt x="1148577" y="222012"/>
                  </a:lnTo>
                  <a:lnTo>
                    <a:pt x="1150163" y="220424"/>
                  </a:lnTo>
                  <a:lnTo>
                    <a:pt x="1151353" y="219232"/>
                  </a:lnTo>
                  <a:lnTo>
                    <a:pt x="1152543" y="218835"/>
                  </a:lnTo>
                  <a:lnTo>
                    <a:pt x="1154129" y="218438"/>
                  </a:lnTo>
                  <a:lnTo>
                    <a:pt x="1155715" y="218835"/>
                  </a:lnTo>
                  <a:lnTo>
                    <a:pt x="1157697" y="219629"/>
                  </a:lnTo>
                  <a:lnTo>
                    <a:pt x="1159283" y="222012"/>
                  </a:lnTo>
                  <a:lnTo>
                    <a:pt x="1160869" y="223998"/>
                  </a:lnTo>
                  <a:lnTo>
                    <a:pt x="1162059" y="226778"/>
                  </a:lnTo>
                  <a:lnTo>
                    <a:pt x="1164041" y="230750"/>
                  </a:lnTo>
                  <a:lnTo>
                    <a:pt x="1166421" y="239090"/>
                  </a:lnTo>
                  <a:lnTo>
                    <a:pt x="1168403" y="249813"/>
                  </a:lnTo>
                  <a:lnTo>
                    <a:pt x="1169989" y="261728"/>
                  </a:lnTo>
                  <a:lnTo>
                    <a:pt x="1171179" y="275232"/>
                  </a:lnTo>
                  <a:lnTo>
                    <a:pt x="1171575" y="289529"/>
                  </a:lnTo>
                  <a:lnTo>
                    <a:pt x="1171179" y="303827"/>
                  </a:lnTo>
                  <a:lnTo>
                    <a:pt x="1169989" y="316933"/>
                  </a:lnTo>
                  <a:lnTo>
                    <a:pt x="1168403" y="328848"/>
                  </a:lnTo>
                  <a:lnTo>
                    <a:pt x="1166421" y="339174"/>
                  </a:lnTo>
                  <a:lnTo>
                    <a:pt x="1164041" y="347912"/>
                  </a:lnTo>
                  <a:lnTo>
                    <a:pt x="1162059" y="351486"/>
                  </a:lnTo>
                  <a:lnTo>
                    <a:pt x="1160869" y="354266"/>
                  </a:lnTo>
                  <a:lnTo>
                    <a:pt x="1159283" y="357047"/>
                  </a:lnTo>
                  <a:lnTo>
                    <a:pt x="1157697" y="358635"/>
                  </a:lnTo>
                  <a:lnTo>
                    <a:pt x="1155715" y="359827"/>
                  </a:lnTo>
                  <a:lnTo>
                    <a:pt x="1154129" y="360224"/>
                  </a:lnTo>
                  <a:lnTo>
                    <a:pt x="1152146" y="359827"/>
                  </a:lnTo>
                  <a:lnTo>
                    <a:pt x="1150560" y="358635"/>
                  </a:lnTo>
                  <a:lnTo>
                    <a:pt x="1148577" y="356649"/>
                  </a:lnTo>
                  <a:lnTo>
                    <a:pt x="1146991" y="353869"/>
                  </a:lnTo>
                  <a:lnTo>
                    <a:pt x="1145405" y="351089"/>
                  </a:lnTo>
                  <a:lnTo>
                    <a:pt x="1144216" y="346720"/>
                  </a:lnTo>
                  <a:lnTo>
                    <a:pt x="1141440" y="337586"/>
                  </a:lnTo>
                  <a:lnTo>
                    <a:pt x="1139854" y="350295"/>
                  </a:lnTo>
                  <a:lnTo>
                    <a:pt x="1137871" y="361812"/>
                  </a:lnTo>
                  <a:lnTo>
                    <a:pt x="1135096" y="373727"/>
                  </a:lnTo>
                  <a:lnTo>
                    <a:pt x="1132320" y="385245"/>
                  </a:lnTo>
                  <a:lnTo>
                    <a:pt x="1128752" y="395968"/>
                  </a:lnTo>
                  <a:lnTo>
                    <a:pt x="1125183" y="407089"/>
                  </a:lnTo>
                  <a:lnTo>
                    <a:pt x="1120821" y="417812"/>
                  </a:lnTo>
                  <a:lnTo>
                    <a:pt x="1116460" y="427741"/>
                  </a:lnTo>
                  <a:lnTo>
                    <a:pt x="1111701" y="437273"/>
                  </a:lnTo>
                  <a:lnTo>
                    <a:pt x="1106547" y="446805"/>
                  </a:lnTo>
                  <a:lnTo>
                    <a:pt x="1100996" y="455939"/>
                  </a:lnTo>
                  <a:lnTo>
                    <a:pt x="1095444" y="464280"/>
                  </a:lnTo>
                  <a:lnTo>
                    <a:pt x="1089497" y="473017"/>
                  </a:lnTo>
                  <a:lnTo>
                    <a:pt x="1083152" y="480960"/>
                  </a:lnTo>
                  <a:lnTo>
                    <a:pt x="1076808" y="488506"/>
                  </a:lnTo>
                  <a:lnTo>
                    <a:pt x="1070464" y="495655"/>
                  </a:lnTo>
                  <a:lnTo>
                    <a:pt x="1063723" y="502407"/>
                  </a:lnTo>
                  <a:lnTo>
                    <a:pt x="1056586" y="509159"/>
                  </a:lnTo>
                  <a:lnTo>
                    <a:pt x="1049845" y="515116"/>
                  </a:lnTo>
                  <a:lnTo>
                    <a:pt x="1042708" y="520676"/>
                  </a:lnTo>
                  <a:lnTo>
                    <a:pt x="1035174" y="525442"/>
                  </a:lnTo>
                  <a:lnTo>
                    <a:pt x="1028037" y="530605"/>
                  </a:lnTo>
                  <a:lnTo>
                    <a:pt x="1020503" y="534974"/>
                  </a:lnTo>
                  <a:lnTo>
                    <a:pt x="1012969" y="538549"/>
                  </a:lnTo>
                  <a:lnTo>
                    <a:pt x="1005832" y="542520"/>
                  </a:lnTo>
                  <a:lnTo>
                    <a:pt x="998298" y="545300"/>
                  </a:lnTo>
                  <a:lnTo>
                    <a:pt x="991161" y="548081"/>
                  </a:lnTo>
                  <a:lnTo>
                    <a:pt x="984024" y="550067"/>
                  </a:lnTo>
                  <a:lnTo>
                    <a:pt x="976886" y="551655"/>
                  </a:lnTo>
                  <a:lnTo>
                    <a:pt x="969749" y="553244"/>
                  </a:lnTo>
                  <a:lnTo>
                    <a:pt x="962612" y="554038"/>
                  </a:lnTo>
                  <a:lnTo>
                    <a:pt x="955871" y="554038"/>
                  </a:lnTo>
                  <a:lnTo>
                    <a:pt x="950320" y="553641"/>
                  </a:lnTo>
                  <a:lnTo>
                    <a:pt x="944372" y="553244"/>
                  </a:lnTo>
                  <a:lnTo>
                    <a:pt x="938424" y="551655"/>
                  </a:lnTo>
                  <a:lnTo>
                    <a:pt x="932080" y="549669"/>
                  </a:lnTo>
                  <a:lnTo>
                    <a:pt x="925736" y="547683"/>
                  </a:lnTo>
                  <a:lnTo>
                    <a:pt x="919788" y="544903"/>
                  </a:lnTo>
                  <a:lnTo>
                    <a:pt x="913047" y="541726"/>
                  </a:lnTo>
                  <a:lnTo>
                    <a:pt x="906307" y="538151"/>
                  </a:lnTo>
                  <a:lnTo>
                    <a:pt x="898773" y="534180"/>
                  </a:lnTo>
                  <a:lnTo>
                    <a:pt x="892429" y="529811"/>
                  </a:lnTo>
                  <a:lnTo>
                    <a:pt x="884895" y="524648"/>
                  </a:lnTo>
                  <a:lnTo>
                    <a:pt x="877758" y="519882"/>
                  </a:lnTo>
                  <a:lnTo>
                    <a:pt x="870620" y="513925"/>
                  </a:lnTo>
                  <a:lnTo>
                    <a:pt x="863880" y="507967"/>
                  </a:lnTo>
                  <a:lnTo>
                    <a:pt x="856742" y="501613"/>
                  </a:lnTo>
                  <a:lnTo>
                    <a:pt x="849605" y="494861"/>
                  </a:lnTo>
                  <a:lnTo>
                    <a:pt x="842864" y="487712"/>
                  </a:lnTo>
                  <a:lnTo>
                    <a:pt x="836124" y="480166"/>
                  </a:lnTo>
                  <a:lnTo>
                    <a:pt x="829383" y="472223"/>
                  </a:lnTo>
                  <a:lnTo>
                    <a:pt x="823039" y="463883"/>
                  </a:lnTo>
                  <a:lnTo>
                    <a:pt x="816694" y="455542"/>
                  </a:lnTo>
                  <a:lnTo>
                    <a:pt x="810350" y="446805"/>
                  </a:lnTo>
                  <a:lnTo>
                    <a:pt x="804799" y="438067"/>
                  </a:lnTo>
                  <a:lnTo>
                    <a:pt x="798851" y="428535"/>
                  </a:lnTo>
                  <a:lnTo>
                    <a:pt x="793300" y="419004"/>
                  </a:lnTo>
                  <a:lnTo>
                    <a:pt x="788145" y="409075"/>
                  </a:lnTo>
                  <a:lnTo>
                    <a:pt x="782991" y="399146"/>
                  </a:lnTo>
                  <a:lnTo>
                    <a:pt x="778629" y="388819"/>
                  </a:lnTo>
                  <a:lnTo>
                    <a:pt x="774267" y="378493"/>
                  </a:lnTo>
                  <a:lnTo>
                    <a:pt x="770699" y="367770"/>
                  </a:lnTo>
                  <a:lnTo>
                    <a:pt x="767130" y="357047"/>
                  </a:lnTo>
                  <a:lnTo>
                    <a:pt x="763958" y="345529"/>
                  </a:lnTo>
                  <a:lnTo>
                    <a:pt x="761579" y="353075"/>
                  </a:lnTo>
                  <a:lnTo>
                    <a:pt x="759993" y="355855"/>
                  </a:lnTo>
                  <a:lnTo>
                    <a:pt x="758803" y="358635"/>
                  </a:lnTo>
                  <a:lnTo>
                    <a:pt x="757614" y="360621"/>
                  </a:lnTo>
                  <a:lnTo>
                    <a:pt x="755631" y="362210"/>
                  </a:lnTo>
                  <a:lnTo>
                    <a:pt x="754045" y="363401"/>
                  </a:lnTo>
                  <a:lnTo>
                    <a:pt x="752459" y="363798"/>
                  </a:lnTo>
                  <a:lnTo>
                    <a:pt x="750873" y="363401"/>
                  </a:lnTo>
                  <a:lnTo>
                    <a:pt x="748890" y="361812"/>
                  </a:lnTo>
                  <a:lnTo>
                    <a:pt x="747304" y="360224"/>
                  </a:lnTo>
                  <a:lnTo>
                    <a:pt x="745718" y="357841"/>
                  </a:lnTo>
                  <a:lnTo>
                    <a:pt x="744528" y="354664"/>
                  </a:lnTo>
                  <a:lnTo>
                    <a:pt x="742546" y="351486"/>
                  </a:lnTo>
                  <a:lnTo>
                    <a:pt x="740167" y="342352"/>
                  </a:lnTo>
                  <a:lnTo>
                    <a:pt x="738184" y="332423"/>
                  </a:lnTo>
                  <a:lnTo>
                    <a:pt x="736202" y="320111"/>
                  </a:lnTo>
                  <a:lnTo>
                    <a:pt x="735409" y="307004"/>
                  </a:lnTo>
                  <a:lnTo>
                    <a:pt x="735012" y="292707"/>
                  </a:lnTo>
                  <a:lnTo>
                    <a:pt x="735409" y="278409"/>
                  </a:lnTo>
                  <a:lnTo>
                    <a:pt x="736202" y="264905"/>
                  </a:lnTo>
                  <a:lnTo>
                    <a:pt x="738184" y="252991"/>
                  </a:lnTo>
                  <a:lnTo>
                    <a:pt x="740167" y="242665"/>
                  </a:lnTo>
                  <a:lnTo>
                    <a:pt x="742546" y="233927"/>
                  </a:lnTo>
                  <a:lnTo>
                    <a:pt x="744528" y="230353"/>
                  </a:lnTo>
                  <a:lnTo>
                    <a:pt x="745718" y="227175"/>
                  </a:lnTo>
                  <a:lnTo>
                    <a:pt x="747304" y="224792"/>
                  </a:lnTo>
                  <a:lnTo>
                    <a:pt x="748890" y="223204"/>
                  </a:lnTo>
                  <a:lnTo>
                    <a:pt x="750873" y="222409"/>
                  </a:lnTo>
                  <a:lnTo>
                    <a:pt x="752459" y="222012"/>
                  </a:lnTo>
                  <a:lnTo>
                    <a:pt x="753648" y="222409"/>
                  </a:lnTo>
                  <a:lnTo>
                    <a:pt x="754441" y="222807"/>
                  </a:lnTo>
                  <a:lnTo>
                    <a:pt x="754838" y="213275"/>
                  </a:lnTo>
                  <a:lnTo>
                    <a:pt x="755631" y="204140"/>
                  </a:lnTo>
                  <a:lnTo>
                    <a:pt x="756424" y="195800"/>
                  </a:lnTo>
                  <a:lnTo>
                    <a:pt x="758010" y="187856"/>
                  </a:lnTo>
                  <a:lnTo>
                    <a:pt x="757217" y="177927"/>
                  </a:lnTo>
                  <a:lnTo>
                    <a:pt x="756424" y="168793"/>
                  </a:lnTo>
                  <a:lnTo>
                    <a:pt x="756424" y="160055"/>
                  </a:lnTo>
                  <a:lnTo>
                    <a:pt x="757217" y="151318"/>
                  </a:lnTo>
                  <a:lnTo>
                    <a:pt x="758010" y="143772"/>
                  </a:lnTo>
                  <a:lnTo>
                    <a:pt x="759200" y="136226"/>
                  </a:lnTo>
                  <a:lnTo>
                    <a:pt x="760389" y="129474"/>
                  </a:lnTo>
                  <a:lnTo>
                    <a:pt x="762372" y="123119"/>
                  </a:lnTo>
                  <a:lnTo>
                    <a:pt x="764751" y="117162"/>
                  </a:lnTo>
                  <a:lnTo>
                    <a:pt x="767130" y="111602"/>
                  </a:lnTo>
                  <a:lnTo>
                    <a:pt x="769906" y="106836"/>
                  </a:lnTo>
                  <a:lnTo>
                    <a:pt x="773078" y="102070"/>
                  </a:lnTo>
                  <a:lnTo>
                    <a:pt x="776646" y="97701"/>
                  </a:lnTo>
                  <a:lnTo>
                    <a:pt x="780215" y="94127"/>
                  </a:lnTo>
                  <a:lnTo>
                    <a:pt x="784577" y="90552"/>
                  </a:lnTo>
                  <a:lnTo>
                    <a:pt x="788542" y="87772"/>
                  </a:lnTo>
                  <a:lnTo>
                    <a:pt x="769113" y="88169"/>
                  </a:lnTo>
                  <a:lnTo>
                    <a:pt x="754441" y="88567"/>
                  </a:lnTo>
                  <a:lnTo>
                    <a:pt x="741753" y="89361"/>
                  </a:lnTo>
                  <a:lnTo>
                    <a:pt x="746115" y="86978"/>
                  </a:lnTo>
                  <a:lnTo>
                    <a:pt x="750873" y="84198"/>
                  </a:lnTo>
                  <a:lnTo>
                    <a:pt x="759993" y="79035"/>
                  </a:lnTo>
                  <a:lnTo>
                    <a:pt x="768716" y="72283"/>
                  </a:lnTo>
                  <a:lnTo>
                    <a:pt x="778232" y="65531"/>
                  </a:lnTo>
                  <a:lnTo>
                    <a:pt x="795283" y="52425"/>
                  </a:lnTo>
                  <a:lnTo>
                    <a:pt x="803609" y="46468"/>
                  </a:lnTo>
                  <a:lnTo>
                    <a:pt x="810747" y="42099"/>
                  </a:lnTo>
                  <a:lnTo>
                    <a:pt x="821453" y="36936"/>
                  </a:lnTo>
                  <a:lnTo>
                    <a:pt x="830969" y="32567"/>
                  </a:lnTo>
                  <a:lnTo>
                    <a:pt x="841278" y="27801"/>
                  </a:lnTo>
                  <a:lnTo>
                    <a:pt x="850795" y="23829"/>
                  </a:lnTo>
                  <a:lnTo>
                    <a:pt x="860707" y="20255"/>
                  </a:lnTo>
                  <a:lnTo>
                    <a:pt x="870224" y="16681"/>
                  </a:lnTo>
                  <a:lnTo>
                    <a:pt x="879740" y="13900"/>
                  </a:lnTo>
                  <a:lnTo>
                    <a:pt x="888860" y="11518"/>
                  </a:lnTo>
                  <a:lnTo>
                    <a:pt x="897980" y="8737"/>
                  </a:lnTo>
                  <a:lnTo>
                    <a:pt x="907100" y="6752"/>
                  </a:lnTo>
                  <a:lnTo>
                    <a:pt x="915823" y="5163"/>
                  </a:lnTo>
                  <a:lnTo>
                    <a:pt x="924546" y="3177"/>
                  </a:lnTo>
                  <a:lnTo>
                    <a:pt x="941993" y="1191"/>
                  </a:lnTo>
                  <a:lnTo>
                    <a:pt x="95825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670" name="扳手"/>
            <p:cNvSpPr/>
            <p:nvPr/>
          </p:nvSpPr>
          <p:spPr>
            <a:xfrm>
              <a:off x="15941" y="6233"/>
              <a:ext cx="794" cy="794"/>
            </a:xfrm>
            <a:custGeom>
              <a:avLst/>
              <a:gdLst/>
              <a:ahLst/>
              <a:cxnLst>
                <a:cxn ang="0">
                  <a:pos x="2491" y="1946"/>
                </a:cxn>
                <a:cxn ang="0">
                  <a:pos x="2863" y="2019"/>
                </a:cxn>
                <a:cxn ang="0">
                  <a:pos x="3845" y="1037"/>
                </a:cxn>
                <a:cxn ang="0">
                  <a:pos x="3831" y="871"/>
                </a:cxn>
                <a:cxn ang="0">
                  <a:pos x="3134" y="1617"/>
                </a:cxn>
                <a:cxn ang="0">
                  <a:pos x="2476" y="1498"/>
                </a:cxn>
                <a:cxn ang="0">
                  <a:pos x="2250" y="868"/>
                </a:cxn>
                <a:cxn ang="0">
                  <a:pos x="3001" y="65"/>
                </a:cxn>
                <a:cxn ang="0">
                  <a:pos x="2863" y="54"/>
                </a:cxn>
                <a:cxn ang="0">
                  <a:pos x="1881" y="1037"/>
                </a:cxn>
                <a:cxn ang="0">
                  <a:pos x="1963" y="1429"/>
                </a:cxn>
                <a:cxn ang="0">
                  <a:pos x="1026" y="2574"/>
                </a:cxn>
                <a:cxn ang="0">
                  <a:pos x="851" y="2548"/>
                </a:cxn>
                <a:cxn ang="0">
                  <a:pos x="245" y="3155"/>
                </a:cxn>
                <a:cxn ang="0">
                  <a:pos x="851" y="3761"/>
                </a:cxn>
                <a:cxn ang="0">
                  <a:pos x="1458" y="3155"/>
                </a:cxn>
                <a:cxn ang="0">
                  <a:pos x="1413" y="2926"/>
                </a:cxn>
                <a:cxn ang="0">
                  <a:pos x="2491" y="1946"/>
                </a:cxn>
                <a:cxn ang="0">
                  <a:pos x="851" y="3477"/>
                </a:cxn>
                <a:cxn ang="0">
                  <a:pos x="529" y="3155"/>
                </a:cxn>
                <a:cxn ang="0">
                  <a:pos x="851" y="2832"/>
                </a:cxn>
                <a:cxn ang="0">
                  <a:pos x="1174" y="3155"/>
                </a:cxn>
                <a:cxn ang="0">
                  <a:pos x="851" y="3477"/>
                </a:cxn>
                <a:cxn ang="0">
                  <a:pos x="910" y="1185"/>
                </a:cxn>
                <a:cxn ang="0">
                  <a:pos x="1484" y="1774"/>
                </a:cxn>
                <a:cxn ang="0">
                  <a:pos x="1760" y="1498"/>
                </a:cxn>
                <a:cxn ang="0">
                  <a:pos x="1185" y="909"/>
                </a:cxn>
                <a:cxn ang="0">
                  <a:pos x="1323" y="771"/>
                </a:cxn>
                <a:cxn ang="0">
                  <a:pos x="552" y="0"/>
                </a:cxn>
                <a:cxn ang="0">
                  <a:pos x="0" y="551"/>
                </a:cxn>
                <a:cxn ang="0">
                  <a:pos x="772" y="1322"/>
                </a:cxn>
                <a:cxn ang="0">
                  <a:pos x="910" y="1185"/>
                </a:cxn>
                <a:cxn ang="0">
                  <a:pos x="1900" y="2768"/>
                </a:cxn>
                <a:cxn ang="0">
                  <a:pos x="1901" y="2768"/>
                </a:cxn>
                <a:cxn ang="0">
                  <a:pos x="1900" y="2768"/>
                </a:cxn>
                <a:cxn ang="0">
                  <a:pos x="2698" y="2075"/>
                </a:cxn>
                <a:cxn ang="0">
                  <a:pos x="1901" y="2768"/>
                </a:cxn>
                <a:cxn ang="0">
                  <a:pos x="2770" y="3658"/>
                </a:cxn>
                <a:cxn ang="0">
                  <a:pos x="3321" y="3658"/>
                </a:cxn>
                <a:cxn ang="0">
                  <a:pos x="3542" y="3438"/>
                </a:cxn>
                <a:cxn ang="0">
                  <a:pos x="3542" y="2887"/>
                </a:cxn>
                <a:cxn ang="0">
                  <a:pos x="2698" y="2075"/>
                </a:cxn>
                <a:cxn ang="0">
                  <a:pos x="3078" y="3506"/>
                </a:cxn>
                <a:cxn ang="0">
                  <a:pos x="2940" y="3506"/>
                </a:cxn>
                <a:cxn ang="0">
                  <a:pos x="2231" y="2798"/>
                </a:cxn>
                <a:cxn ang="0">
                  <a:pos x="2231" y="2659"/>
                </a:cxn>
                <a:cxn ang="0">
                  <a:pos x="2370" y="2659"/>
                </a:cxn>
                <a:cxn ang="0">
                  <a:pos x="3078" y="3368"/>
                </a:cxn>
                <a:cxn ang="0">
                  <a:pos x="3078" y="3506"/>
                </a:cxn>
                <a:cxn ang="0">
                  <a:pos x="3390" y="3194"/>
                </a:cxn>
                <a:cxn ang="0">
                  <a:pos x="3251" y="3194"/>
                </a:cxn>
                <a:cxn ang="0">
                  <a:pos x="2543" y="2486"/>
                </a:cxn>
                <a:cxn ang="0">
                  <a:pos x="2543" y="2348"/>
                </a:cxn>
                <a:cxn ang="0">
                  <a:pos x="2682" y="2348"/>
                </a:cxn>
                <a:cxn ang="0">
                  <a:pos x="3390" y="3056"/>
                </a:cxn>
                <a:cxn ang="0">
                  <a:pos x="3390" y="3194"/>
                </a:cxn>
              </a:cxnLst>
              <a:rect l="0" t="0" r="0" b="0"/>
              <a:pathLst>
                <a:path w="3845" h="3810">
                  <a:moveTo>
                    <a:pt x="2491" y="1946"/>
                  </a:moveTo>
                  <a:cubicBezTo>
                    <a:pt x="2606" y="1993"/>
                    <a:pt x="2731" y="2019"/>
                    <a:pt x="2863" y="2019"/>
                  </a:cubicBezTo>
                  <a:cubicBezTo>
                    <a:pt x="3405" y="2019"/>
                    <a:pt x="3845" y="1579"/>
                    <a:pt x="3845" y="1037"/>
                  </a:cubicBezTo>
                  <a:cubicBezTo>
                    <a:pt x="3845" y="980"/>
                    <a:pt x="3840" y="925"/>
                    <a:pt x="3831" y="871"/>
                  </a:cubicBezTo>
                  <a:cubicBezTo>
                    <a:pt x="3134" y="1617"/>
                    <a:pt x="3134" y="1617"/>
                    <a:pt x="3134" y="1617"/>
                  </a:cubicBezTo>
                  <a:cubicBezTo>
                    <a:pt x="2476" y="1498"/>
                    <a:pt x="2476" y="1498"/>
                    <a:pt x="2476" y="1498"/>
                  </a:cubicBezTo>
                  <a:cubicBezTo>
                    <a:pt x="2250" y="868"/>
                    <a:pt x="2250" y="868"/>
                    <a:pt x="2250" y="868"/>
                  </a:cubicBezTo>
                  <a:cubicBezTo>
                    <a:pt x="3001" y="65"/>
                    <a:pt x="3001" y="65"/>
                    <a:pt x="3001" y="65"/>
                  </a:cubicBezTo>
                  <a:cubicBezTo>
                    <a:pt x="2956" y="59"/>
                    <a:pt x="2910" y="54"/>
                    <a:pt x="2863" y="54"/>
                  </a:cubicBezTo>
                  <a:cubicBezTo>
                    <a:pt x="2320" y="54"/>
                    <a:pt x="1881" y="494"/>
                    <a:pt x="1881" y="1037"/>
                  </a:cubicBezTo>
                  <a:cubicBezTo>
                    <a:pt x="1881" y="1176"/>
                    <a:pt x="1910" y="1309"/>
                    <a:pt x="1963" y="1429"/>
                  </a:cubicBezTo>
                  <a:cubicBezTo>
                    <a:pt x="1659" y="1963"/>
                    <a:pt x="1205" y="2409"/>
                    <a:pt x="1026" y="2574"/>
                  </a:cubicBezTo>
                  <a:cubicBezTo>
                    <a:pt x="971" y="2557"/>
                    <a:pt x="912" y="2548"/>
                    <a:pt x="851" y="2548"/>
                  </a:cubicBezTo>
                  <a:cubicBezTo>
                    <a:pt x="516" y="2548"/>
                    <a:pt x="245" y="2820"/>
                    <a:pt x="245" y="3155"/>
                  </a:cubicBezTo>
                  <a:cubicBezTo>
                    <a:pt x="245" y="3490"/>
                    <a:pt x="516" y="3761"/>
                    <a:pt x="851" y="3761"/>
                  </a:cubicBezTo>
                  <a:cubicBezTo>
                    <a:pt x="1186" y="3761"/>
                    <a:pt x="1458" y="3490"/>
                    <a:pt x="1458" y="3155"/>
                  </a:cubicBezTo>
                  <a:cubicBezTo>
                    <a:pt x="1458" y="3074"/>
                    <a:pt x="1442" y="2997"/>
                    <a:pt x="1413" y="2926"/>
                  </a:cubicBezTo>
                  <a:cubicBezTo>
                    <a:pt x="1548" y="2747"/>
                    <a:pt x="1914" y="2308"/>
                    <a:pt x="2491" y="1946"/>
                  </a:cubicBezTo>
                  <a:close/>
                  <a:moveTo>
                    <a:pt x="851" y="3477"/>
                  </a:moveTo>
                  <a:cubicBezTo>
                    <a:pt x="673" y="3477"/>
                    <a:pt x="529" y="3333"/>
                    <a:pt x="529" y="3155"/>
                  </a:cubicBezTo>
                  <a:cubicBezTo>
                    <a:pt x="529" y="2976"/>
                    <a:pt x="673" y="2832"/>
                    <a:pt x="851" y="2832"/>
                  </a:cubicBezTo>
                  <a:cubicBezTo>
                    <a:pt x="1029" y="2832"/>
                    <a:pt x="1174" y="2976"/>
                    <a:pt x="1174" y="3155"/>
                  </a:cubicBezTo>
                  <a:cubicBezTo>
                    <a:pt x="1174" y="3333"/>
                    <a:pt x="1029" y="3477"/>
                    <a:pt x="851" y="3477"/>
                  </a:cubicBezTo>
                  <a:close/>
                  <a:moveTo>
                    <a:pt x="910" y="1185"/>
                  </a:moveTo>
                  <a:cubicBezTo>
                    <a:pt x="1484" y="1774"/>
                    <a:pt x="1484" y="1774"/>
                    <a:pt x="1484" y="1774"/>
                  </a:cubicBezTo>
                  <a:cubicBezTo>
                    <a:pt x="1760" y="1498"/>
                    <a:pt x="1760" y="1498"/>
                    <a:pt x="1760" y="1498"/>
                  </a:cubicBezTo>
                  <a:cubicBezTo>
                    <a:pt x="1185" y="909"/>
                    <a:pt x="1185" y="909"/>
                    <a:pt x="1185" y="909"/>
                  </a:cubicBezTo>
                  <a:cubicBezTo>
                    <a:pt x="1323" y="771"/>
                    <a:pt x="1323" y="771"/>
                    <a:pt x="1323" y="771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772" y="1322"/>
                    <a:pt x="772" y="1322"/>
                    <a:pt x="772" y="1322"/>
                  </a:cubicBezTo>
                  <a:lnTo>
                    <a:pt x="910" y="1185"/>
                  </a:lnTo>
                  <a:close/>
                  <a:moveTo>
                    <a:pt x="1900" y="2768"/>
                  </a:moveTo>
                  <a:cubicBezTo>
                    <a:pt x="1900" y="2768"/>
                    <a:pt x="1901" y="2768"/>
                    <a:pt x="1901" y="2768"/>
                  </a:cubicBezTo>
                  <a:cubicBezTo>
                    <a:pt x="1900" y="2767"/>
                    <a:pt x="1900" y="2768"/>
                    <a:pt x="1900" y="2768"/>
                  </a:cubicBezTo>
                  <a:close/>
                  <a:moveTo>
                    <a:pt x="2698" y="2075"/>
                  </a:moveTo>
                  <a:cubicBezTo>
                    <a:pt x="2698" y="2075"/>
                    <a:pt x="2225" y="2203"/>
                    <a:pt x="1901" y="2768"/>
                  </a:cubicBezTo>
                  <a:cubicBezTo>
                    <a:pt x="1926" y="2776"/>
                    <a:pt x="2770" y="3658"/>
                    <a:pt x="2770" y="3658"/>
                  </a:cubicBezTo>
                  <a:cubicBezTo>
                    <a:pt x="2923" y="3810"/>
                    <a:pt x="3169" y="3810"/>
                    <a:pt x="3321" y="3658"/>
                  </a:cubicBezTo>
                  <a:cubicBezTo>
                    <a:pt x="3542" y="3438"/>
                    <a:pt x="3542" y="3438"/>
                    <a:pt x="3542" y="3438"/>
                  </a:cubicBezTo>
                  <a:cubicBezTo>
                    <a:pt x="3694" y="3285"/>
                    <a:pt x="3694" y="3039"/>
                    <a:pt x="3542" y="2887"/>
                  </a:cubicBezTo>
                  <a:lnTo>
                    <a:pt x="2698" y="2075"/>
                  </a:lnTo>
                  <a:close/>
                  <a:moveTo>
                    <a:pt x="3078" y="3506"/>
                  </a:moveTo>
                  <a:cubicBezTo>
                    <a:pt x="3040" y="3544"/>
                    <a:pt x="2978" y="3544"/>
                    <a:pt x="2940" y="3506"/>
                  </a:cubicBezTo>
                  <a:cubicBezTo>
                    <a:pt x="2231" y="2798"/>
                    <a:pt x="2231" y="2798"/>
                    <a:pt x="2231" y="2798"/>
                  </a:cubicBezTo>
                  <a:cubicBezTo>
                    <a:pt x="2193" y="2760"/>
                    <a:pt x="2193" y="2698"/>
                    <a:pt x="2231" y="2659"/>
                  </a:cubicBezTo>
                  <a:cubicBezTo>
                    <a:pt x="2270" y="2621"/>
                    <a:pt x="2332" y="2621"/>
                    <a:pt x="2370" y="2659"/>
                  </a:cubicBezTo>
                  <a:cubicBezTo>
                    <a:pt x="3078" y="3368"/>
                    <a:pt x="3078" y="3368"/>
                    <a:pt x="3078" y="3368"/>
                  </a:cubicBezTo>
                  <a:cubicBezTo>
                    <a:pt x="3116" y="3406"/>
                    <a:pt x="3116" y="3468"/>
                    <a:pt x="3078" y="3506"/>
                  </a:cubicBezTo>
                  <a:close/>
                  <a:moveTo>
                    <a:pt x="3390" y="3194"/>
                  </a:moveTo>
                  <a:cubicBezTo>
                    <a:pt x="3352" y="3233"/>
                    <a:pt x="3290" y="3233"/>
                    <a:pt x="3251" y="3194"/>
                  </a:cubicBezTo>
                  <a:cubicBezTo>
                    <a:pt x="2543" y="2486"/>
                    <a:pt x="2543" y="2486"/>
                    <a:pt x="2543" y="2486"/>
                  </a:cubicBezTo>
                  <a:cubicBezTo>
                    <a:pt x="2505" y="2448"/>
                    <a:pt x="2505" y="2386"/>
                    <a:pt x="2543" y="2348"/>
                  </a:cubicBezTo>
                  <a:cubicBezTo>
                    <a:pt x="2581" y="2309"/>
                    <a:pt x="2643" y="2309"/>
                    <a:pt x="2682" y="2348"/>
                  </a:cubicBezTo>
                  <a:cubicBezTo>
                    <a:pt x="3390" y="3056"/>
                    <a:pt x="3390" y="3056"/>
                    <a:pt x="3390" y="3056"/>
                  </a:cubicBezTo>
                  <a:cubicBezTo>
                    <a:pt x="3428" y="3094"/>
                    <a:pt x="3428" y="3156"/>
                    <a:pt x="3390" y="3194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69671" name="Freeform 2"/>
          <p:cNvSpPr/>
          <p:nvPr/>
        </p:nvSpPr>
        <p:spPr>
          <a:xfrm>
            <a:off x="936778" y="1445712"/>
            <a:ext cx="7515649" cy="2312782"/>
          </a:xfrm>
          <a:custGeom>
            <a:avLst/>
            <a:gdLst/>
            <a:ahLst/>
            <a:cxnLst>
              <a:cxn ang="0">
                <a:pos x="2502" y="0"/>
              </a:cxn>
              <a:cxn ang="0">
                <a:pos x="1465" y="383"/>
              </a:cxn>
              <a:cxn ang="0">
                <a:pos x="1783" y="383"/>
              </a:cxn>
              <a:cxn ang="0">
                <a:pos x="0" y="1908"/>
              </a:cxn>
              <a:cxn ang="0">
                <a:pos x="5034" y="1908"/>
              </a:cxn>
              <a:cxn ang="0">
                <a:pos x="3229" y="383"/>
              </a:cxn>
              <a:cxn ang="0">
                <a:pos x="3613" y="395"/>
              </a:cxn>
              <a:cxn ang="0">
                <a:pos x="2502" y="0"/>
              </a:cxn>
            </a:cxnLst>
            <a:rect l="0" t="0" r="0" b="0"/>
            <a:pathLst>
              <a:path w="5034" h="1908">
                <a:moveTo>
                  <a:pt x="2502" y="0"/>
                </a:moveTo>
                <a:lnTo>
                  <a:pt x="1465" y="383"/>
                </a:lnTo>
                <a:lnTo>
                  <a:pt x="1783" y="383"/>
                </a:lnTo>
                <a:lnTo>
                  <a:pt x="0" y="1908"/>
                </a:lnTo>
                <a:lnTo>
                  <a:pt x="5034" y="1908"/>
                </a:lnTo>
                <a:lnTo>
                  <a:pt x="3229" y="383"/>
                </a:lnTo>
                <a:lnTo>
                  <a:pt x="3613" y="395"/>
                </a:lnTo>
                <a:lnTo>
                  <a:pt x="2502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>
            <a:off x="2474817" y="663436"/>
            <a:ext cx="4297680" cy="9220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培训课程系统</a:t>
            </a:r>
            <a:endParaRPr kumimoji="0" lang="zh-CN" altLang="en-US" sz="5400" b="1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3300" y="264795"/>
            <a:ext cx="3725545" cy="3987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000" b="1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培训课程系统</a:t>
            </a:r>
            <a:endParaRPr kumimoji="0" lang="zh-CN" altLang="en-US" sz="2000" b="1" kern="1200" cap="none" spc="0" normalizeH="0" baseline="0" noProof="1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0"/>
          <p:cNvSpPr>
            <a:spLocks noChangeAspect="1"/>
          </p:cNvSpPr>
          <p:nvPr/>
        </p:nvSpPr>
        <p:spPr>
          <a:xfrm>
            <a:off x="4261804" y="842936"/>
            <a:ext cx="1320297" cy="1439329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人</a:t>
            </a:r>
            <a:endParaRPr kumimoji="1" lang="zh-CN" altLang="en-US" b="1" i="0" u="none" strike="noStrike" kern="1200" cap="none" spc="0" normalizeH="0" baseline="0" noProof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Y각헤드라인M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力</a:t>
            </a:r>
            <a:endParaRPr kumimoji="1" lang="zh-CN" altLang="en-US" b="1" i="0" u="none" strike="noStrike" kern="1200" cap="none" spc="0" normalizeH="0" baseline="0" noProof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Y각헤드라인M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资</a:t>
            </a:r>
            <a:endParaRPr kumimoji="1" lang="zh-CN" altLang="en-US" b="1" i="0" u="none" strike="noStrike" kern="1200" cap="none" spc="0" normalizeH="0" baseline="0" noProof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Y각헤드라인M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源</a:t>
            </a:r>
            <a:endParaRPr kumimoji="1" lang="zh-CN" altLang="en-US" b="1" i="0" u="none" strike="noStrike" kern="1200" cap="none" spc="0" normalizeH="0" baseline="0" noProof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Y각헤드라인M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类</a:t>
            </a:r>
            <a:endParaRPr kumimoji="0" lang="zh-CN" altLang="en-US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1688" name="组合 21"/>
          <p:cNvGrpSpPr/>
          <p:nvPr/>
        </p:nvGrpSpPr>
        <p:grpSpPr>
          <a:xfrm>
            <a:off x="614203" y="1290971"/>
            <a:ext cx="2930556" cy="2837711"/>
            <a:chOff x="1289" y="2710"/>
            <a:chExt cx="6155" cy="5959"/>
          </a:xfrm>
        </p:grpSpPr>
        <p:sp>
          <p:nvSpPr>
            <p:cNvPr id="11" name="矩形 10"/>
            <p:cNvSpPr>
              <a:spLocks noChangeAspect="1"/>
            </p:cNvSpPr>
            <p:nvPr/>
          </p:nvSpPr>
          <p:spPr>
            <a:xfrm>
              <a:off x="3487" y="464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Word</a:t>
              </a:r>
              <a:endParaRPr kumimoji="1" lang="en-US" altLang="zh-CN" sz="15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Excel</a:t>
              </a:r>
              <a:endParaRPr kumimoji="1" lang="en-US" altLang="zh-CN" sz="15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PPT</a:t>
              </a:r>
              <a:r>
                <a:rPr kumimoji="1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等</a:t>
              </a:r>
              <a:endParaRPr kumimoji="1" lang="zh-CN" altLang="en-US" sz="15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14" name="矩形 10"/>
            <p:cNvSpPr>
              <a:spLocks noChangeAspect="1"/>
            </p:cNvSpPr>
            <p:nvPr/>
          </p:nvSpPr>
          <p:spPr>
            <a:xfrm>
              <a:off x="2369" y="6603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职业生涯规划</a:t>
              </a:r>
              <a:endPara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0"/>
            <p:cNvSpPr>
              <a:spLocks noChangeAspect="1"/>
            </p:cNvSpPr>
            <p:nvPr/>
          </p:nvSpPr>
          <p:spPr>
            <a:xfrm>
              <a:off x="4552" y="6603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职场商务礼仪培训</a:t>
              </a:r>
              <a:endParaRPr kumimoji="1" lang="zh-CN" altLang="en-US" sz="15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16" name="矩形 10"/>
            <p:cNvSpPr>
              <a:spLocks noChangeAspect="1"/>
            </p:cNvSpPr>
            <p:nvPr/>
          </p:nvSpPr>
          <p:spPr>
            <a:xfrm>
              <a:off x="4552" y="2780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员工心态培训</a:t>
              </a:r>
              <a:endParaRPr kumimoji="1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17" name="矩形 10"/>
            <p:cNvSpPr>
              <a:spLocks noChangeAspect="1"/>
            </p:cNvSpPr>
            <p:nvPr/>
          </p:nvSpPr>
          <p:spPr>
            <a:xfrm>
              <a:off x="5550" y="464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企业  文化</a:t>
              </a:r>
              <a:endParaRPr kumimoji="1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18" name="矩形 10"/>
            <p:cNvSpPr>
              <a:spLocks noChangeAspect="1"/>
            </p:cNvSpPr>
            <p:nvPr/>
          </p:nvSpPr>
          <p:spPr>
            <a:xfrm>
              <a:off x="2369" y="2710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制度流程部门职责</a:t>
              </a:r>
              <a:endParaRPr kumimoji="1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20" name="矩形 10"/>
            <p:cNvSpPr>
              <a:spLocks noChangeAspect="1"/>
            </p:cNvSpPr>
            <p:nvPr/>
          </p:nvSpPr>
          <p:spPr>
            <a:xfrm>
              <a:off x="1289" y="4647"/>
              <a:ext cx="1895" cy="2065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solidFill>
              <a:srgbClr val="F8F8F8"/>
            </a:solidFill>
            <a:ln w="15875">
              <a:solidFill>
                <a:srgbClr val="E4E4E4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沟通</a:t>
              </a:r>
              <a:r>
                <a:rPr kumimoji="1" lang="en-US" altLang="zh-CN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.</a:t>
              </a:r>
              <a:r>
                <a:rPr kumimoji="1" lang="zh-CN" altLang="en-US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压力处理</a:t>
              </a:r>
              <a:endParaRPr kumimoji="1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</p:grpSp>
      <p:grpSp>
        <p:nvGrpSpPr>
          <p:cNvPr id="37895" name="组合 22"/>
          <p:cNvGrpSpPr/>
          <p:nvPr/>
        </p:nvGrpSpPr>
        <p:grpSpPr>
          <a:xfrm>
            <a:off x="6068226" y="1290971"/>
            <a:ext cx="2930556" cy="2837711"/>
            <a:chOff x="1289" y="2710"/>
            <a:chExt cx="6155" cy="5959"/>
          </a:xfrm>
        </p:grpSpPr>
        <p:sp>
          <p:nvSpPr>
            <p:cNvPr id="24" name="矩形 10"/>
            <p:cNvSpPr>
              <a:spLocks noChangeAspect="1"/>
            </p:cNvSpPr>
            <p:nvPr/>
          </p:nvSpPr>
          <p:spPr>
            <a:xfrm>
              <a:off x="3487" y="464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成本分析的方法</a:t>
              </a:r>
              <a:endParaRPr kumimoji="1" lang="zh-CN" altLang="en-US" sz="15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25" name="矩形 10"/>
            <p:cNvSpPr>
              <a:spLocks noChangeAspect="1"/>
            </p:cNvSpPr>
            <p:nvPr/>
          </p:nvSpPr>
          <p:spPr>
            <a:xfrm>
              <a:off x="2369" y="6603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非财务经理的财务管理</a:t>
              </a:r>
              <a:endParaRPr kumimoji="1" lang="zh-CN" altLang="en-US" sz="15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26" name="矩形 10"/>
            <p:cNvSpPr>
              <a:spLocks noChangeAspect="1"/>
            </p:cNvSpPr>
            <p:nvPr/>
          </p:nvSpPr>
          <p:spPr>
            <a:xfrm>
              <a:off x="4552" y="6603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年度财务预算编制</a:t>
              </a:r>
              <a:endParaRPr kumimoji="1" lang="zh-CN" altLang="en-US" sz="15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27" name="矩形 10"/>
            <p:cNvSpPr>
              <a:spLocks noChangeAspect="1"/>
            </p:cNvSpPr>
            <p:nvPr/>
          </p:nvSpPr>
          <p:spPr>
            <a:xfrm>
              <a:off x="4552" y="2780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全面预算管理</a:t>
              </a:r>
              <a:endParaRPr kumimoji="1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37" name="矩形 10"/>
            <p:cNvSpPr>
              <a:spLocks noChangeAspect="1"/>
            </p:cNvSpPr>
            <p:nvPr/>
          </p:nvSpPr>
          <p:spPr>
            <a:xfrm>
              <a:off x="5550" y="464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成本  管理</a:t>
              </a:r>
              <a:endParaRPr kumimoji="1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38" name="矩形 10"/>
            <p:cNvSpPr>
              <a:spLocks noChangeAspect="1"/>
            </p:cNvSpPr>
            <p:nvPr/>
          </p:nvSpPr>
          <p:spPr>
            <a:xfrm>
              <a:off x="2369" y="2710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内部控制与企业风险管理</a:t>
              </a:r>
              <a:endParaRPr kumimoji="1" lang="zh-CN" altLang="en-US" sz="15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  <p:sp>
          <p:nvSpPr>
            <p:cNvPr id="40" name="矩形 10"/>
            <p:cNvSpPr>
              <a:spLocks noChangeAspect="1"/>
            </p:cNvSpPr>
            <p:nvPr/>
          </p:nvSpPr>
          <p:spPr>
            <a:xfrm>
              <a:off x="1289" y="4647"/>
              <a:ext cx="1895" cy="206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  <a:tileRect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HY각헤드라인M"/>
                  <a:sym typeface="+mn-ea"/>
                </a:rPr>
                <a:t>财务制度培训</a:t>
              </a:r>
              <a:endParaRPr kumimoji="1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endParaRPr>
            </a:p>
          </p:txBody>
        </p:sp>
      </p:grpSp>
      <p:sp>
        <p:nvSpPr>
          <p:cNvPr id="41" name="矩形 10"/>
          <p:cNvSpPr>
            <a:spLocks noChangeAspect="1"/>
          </p:cNvSpPr>
          <p:nvPr/>
        </p:nvSpPr>
        <p:spPr>
          <a:xfrm>
            <a:off x="4307988" y="3249753"/>
            <a:ext cx="1320297" cy="1439329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财</a:t>
            </a:r>
            <a:endParaRPr kumimoji="1" lang="zh-CN" altLang="en-US" b="1" i="0" u="none" strike="noStrike" kern="1200" cap="none" spc="0" normalizeH="0" baseline="0" noProof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Y각헤드라인M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务</a:t>
            </a:r>
            <a:endParaRPr kumimoji="1" lang="zh-CN" altLang="en-US" b="1" i="0" u="none" strike="noStrike" kern="1200" cap="none" spc="0" normalizeH="0" baseline="0" noProof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Y각헤드라인M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管</a:t>
            </a:r>
            <a:endParaRPr kumimoji="1" lang="zh-CN" altLang="en-US" b="1" i="0" u="none" strike="noStrike" kern="1200" cap="none" spc="0" normalizeH="0" baseline="0" noProof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Y각헤드라인M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理</a:t>
            </a:r>
            <a:endParaRPr kumimoji="1" lang="zh-CN" altLang="en-US" b="1" i="0" u="none" strike="noStrike" kern="1200" cap="none" spc="0" normalizeH="0" baseline="0" noProof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HY각헤드라인M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1200" cap="none" spc="0" normalizeH="0" baseline="0" noProof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Y각헤드라인M"/>
                <a:sym typeface="+mn-ea"/>
              </a:rPr>
              <a:t>类</a:t>
            </a:r>
            <a:endParaRPr kumimoji="0" lang="zh-CN" altLang="en-US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分段箭头"/>
          <p:cNvSpPr/>
          <p:nvPr/>
        </p:nvSpPr>
        <p:spPr bwMode="auto">
          <a:xfrm rot="18900000" flipH="1">
            <a:off x="5652211" y="3399614"/>
            <a:ext cx="1008197" cy="485649"/>
          </a:xfrm>
          <a:custGeom>
            <a:avLst/>
            <a:gdLst>
              <a:gd name="T0" fmla="*/ 368 w 922"/>
              <a:gd name="T1" fmla="*/ 187 h 468"/>
              <a:gd name="T2" fmla="*/ 491 w 922"/>
              <a:gd name="T3" fmla="*/ 187 h 468"/>
              <a:gd name="T4" fmla="*/ 491 w 922"/>
              <a:gd name="T5" fmla="*/ 281 h 468"/>
              <a:gd name="T6" fmla="*/ 368 w 922"/>
              <a:gd name="T7" fmla="*/ 281 h 468"/>
              <a:gd name="T8" fmla="*/ 368 w 922"/>
              <a:gd name="T9" fmla="*/ 187 h 468"/>
              <a:gd name="T10" fmla="*/ 368 w 922"/>
              <a:gd name="T11" fmla="*/ 187 h 468"/>
              <a:gd name="T12" fmla="*/ 184 w 922"/>
              <a:gd name="T13" fmla="*/ 187 h 468"/>
              <a:gd name="T14" fmla="*/ 307 w 922"/>
              <a:gd name="T15" fmla="*/ 187 h 468"/>
              <a:gd name="T16" fmla="*/ 307 w 922"/>
              <a:gd name="T17" fmla="*/ 281 h 468"/>
              <a:gd name="T18" fmla="*/ 184 w 922"/>
              <a:gd name="T19" fmla="*/ 281 h 468"/>
              <a:gd name="T20" fmla="*/ 184 w 922"/>
              <a:gd name="T21" fmla="*/ 187 h 468"/>
              <a:gd name="T22" fmla="*/ 184 w 922"/>
              <a:gd name="T23" fmla="*/ 187 h 468"/>
              <a:gd name="T24" fmla="*/ 0 w 922"/>
              <a:gd name="T25" fmla="*/ 187 h 468"/>
              <a:gd name="T26" fmla="*/ 123 w 922"/>
              <a:gd name="T27" fmla="*/ 187 h 468"/>
              <a:gd name="T28" fmla="*/ 123 w 922"/>
              <a:gd name="T29" fmla="*/ 281 h 468"/>
              <a:gd name="T30" fmla="*/ 0 w 922"/>
              <a:gd name="T31" fmla="*/ 281 h 468"/>
              <a:gd name="T32" fmla="*/ 0 w 922"/>
              <a:gd name="T33" fmla="*/ 187 h 468"/>
              <a:gd name="T34" fmla="*/ 0 w 922"/>
              <a:gd name="T35" fmla="*/ 187 h 468"/>
              <a:gd name="T36" fmla="*/ 690 w 922"/>
              <a:gd name="T37" fmla="*/ 0 h 468"/>
              <a:gd name="T38" fmla="*/ 922 w 922"/>
              <a:gd name="T39" fmla="*/ 235 h 468"/>
              <a:gd name="T40" fmla="*/ 690 w 922"/>
              <a:gd name="T41" fmla="*/ 468 h 468"/>
              <a:gd name="T42" fmla="*/ 690 w 922"/>
              <a:gd name="T43" fmla="*/ 281 h 468"/>
              <a:gd name="T44" fmla="*/ 552 w 922"/>
              <a:gd name="T45" fmla="*/ 281 h 468"/>
              <a:gd name="T46" fmla="*/ 552 w 922"/>
              <a:gd name="T47" fmla="*/ 187 h 468"/>
              <a:gd name="T48" fmla="*/ 690 w 922"/>
              <a:gd name="T49" fmla="*/ 187 h 468"/>
              <a:gd name="T50" fmla="*/ 690 w 922"/>
              <a:gd name="T51" fmla="*/ 0 h 468"/>
              <a:gd name="T52" fmla="*/ 690 w 922"/>
              <a:gd name="T53" fmla="*/ 0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22" h="468">
                <a:moveTo>
                  <a:pt x="368" y="187"/>
                </a:moveTo>
                <a:lnTo>
                  <a:pt x="491" y="187"/>
                </a:lnTo>
                <a:lnTo>
                  <a:pt x="491" y="281"/>
                </a:lnTo>
                <a:lnTo>
                  <a:pt x="368" y="281"/>
                </a:lnTo>
                <a:lnTo>
                  <a:pt x="368" y="187"/>
                </a:lnTo>
                <a:lnTo>
                  <a:pt x="368" y="187"/>
                </a:lnTo>
                <a:close/>
                <a:moveTo>
                  <a:pt x="184" y="187"/>
                </a:moveTo>
                <a:lnTo>
                  <a:pt x="307" y="187"/>
                </a:lnTo>
                <a:lnTo>
                  <a:pt x="307" y="281"/>
                </a:lnTo>
                <a:lnTo>
                  <a:pt x="184" y="281"/>
                </a:lnTo>
                <a:lnTo>
                  <a:pt x="184" y="187"/>
                </a:lnTo>
                <a:lnTo>
                  <a:pt x="184" y="187"/>
                </a:lnTo>
                <a:close/>
                <a:moveTo>
                  <a:pt x="0" y="187"/>
                </a:moveTo>
                <a:lnTo>
                  <a:pt x="123" y="187"/>
                </a:lnTo>
                <a:lnTo>
                  <a:pt x="123" y="281"/>
                </a:lnTo>
                <a:lnTo>
                  <a:pt x="0" y="281"/>
                </a:lnTo>
                <a:lnTo>
                  <a:pt x="0" y="187"/>
                </a:lnTo>
                <a:lnTo>
                  <a:pt x="0" y="187"/>
                </a:lnTo>
                <a:close/>
                <a:moveTo>
                  <a:pt x="690" y="0"/>
                </a:moveTo>
                <a:lnTo>
                  <a:pt x="922" y="235"/>
                </a:lnTo>
                <a:lnTo>
                  <a:pt x="690" y="468"/>
                </a:lnTo>
                <a:lnTo>
                  <a:pt x="690" y="281"/>
                </a:lnTo>
                <a:lnTo>
                  <a:pt x="552" y="281"/>
                </a:lnTo>
                <a:lnTo>
                  <a:pt x="552" y="187"/>
                </a:lnTo>
                <a:lnTo>
                  <a:pt x="690" y="187"/>
                </a:lnTo>
                <a:lnTo>
                  <a:pt x="690" y="0"/>
                </a:lnTo>
                <a:lnTo>
                  <a:pt x="6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1" tIns="25710" rIns="51421" bIns="2571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分段箭头"/>
          <p:cNvSpPr/>
          <p:nvPr/>
        </p:nvSpPr>
        <p:spPr bwMode="auto">
          <a:xfrm rot="19920000">
            <a:off x="3130529" y="1688536"/>
            <a:ext cx="1026052" cy="485649"/>
          </a:xfrm>
          <a:custGeom>
            <a:avLst/>
            <a:gdLst>
              <a:gd name="T0" fmla="*/ 368 w 922"/>
              <a:gd name="T1" fmla="*/ 187 h 468"/>
              <a:gd name="T2" fmla="*/ 491 w 922"/>
              <a:gd name="T3" fmla="*/ 187 h 468"/>
              <a:gd name="T4" fmla="*/ 491 w 922"/>
              <a:gd name="T5" fmla="*/ 281 h 468"/>
              <a:gd name="T6" fmla="*/ 368 w 922"/>
              <a:gd name="T7" fmla="*/ 281 h 468"/>
              <a:gd name="T8" fmla="*/ 368 w 922"/>
              <a:gd name="T9" fmla="*/ 187 h 468"/>
              <a:gd name="T10" fmla="*/ 368 w 922"/>
              <a:gd name="T11" fmla="*/ 187 h 468"/>
              <a:gd name="T12" fmla="*/ 184 w 922"/>
              <a:gd name="T13" fmla="*/ 187 h 468"/>
              <a:gd name="T14" fmla="*/ 307 w 922"/>
              <a:gd name="T15" fmla="*/ 187 h 468"/>
              <a:gd name="T16" fmla="*/ 307 w 922"/>
              <a:gd name="T17" fmla="*/ 281 h 468"/>
              <a:gd name="T18" fmla="*/ 184 w 922"/>
              <a:gd name="T19" fmla="*/ 281 h 468"/>
              <a:gd name="T20" fmla="*/ 184 w 922"/>
              <a:gd name="T21" fmla="*/ 187 h 468"/>
              <a:gd name="T22" fmla="*/ 184 w 922"/>
              <a:gd name="T23" fmla="*/ 187 h 468"/>
              <a:gd name="T24" fmla="*/ 0 w 922"/>
              <a:gd name="T25" fmla="*/ 187 h 468"/>
              <a:gd name="T26" fmla="*/ 123 w 922"/>
              <a:gd name="T27" fmla="*/ 187 h 468"/>
              <a:gd name="T28" fmla="*/ 123 w 922"/>
              <a:gd name="T29" fmla="*/ 281 h 468"/>
              <a:gd name="T30" fmla="*/ 0 w 922"/>
              <a:gd name="T31" fmla="*/ 281 h 468"/>
              <a:gd name="T32" fmla="*/ 0 w 922"/>
              <a:gd name="T33" fmla="*/ 187 h 468"/>
              <a:gd name="T34" fmla="*/ 0 w 922"/>
              <a:gd name="T35" fmla="*/ 187 h 468"/>
              <a:gd name="T36" fmla="*/ 690 w 922"/>
              <a:gd name="T37" fmla="*/ 0 h 468"/>
              <a:gd name="T38" fmla="*/ 922 w 922"/>
              <a:gd name="T39" fmla="*/ 235 h 468"/>
              <a:gd name="T40" fmla="*/ 690 w 922"/>
              <a:gd name="T41" fmla="*/ 468 h 468"/>
              <a:gd name="T42" fmla="*/ 690 w 922"/>
              <a:gd name="T43" fmla="*/ 281 h 468"/>
              <a:gd name="T44" fmla="*/ 552 w 922"/>
              <a:gd name="T45" fmla="*/ 281 h 468"/>
              <a:gd name="T46" fmla="*/ 552 w 922"/>
              <a:gd name="T47" fmla="*/ 187 h 468"/>
              <a:gd name="T48" fmla="*/ 690 w 922"/>
              <a:gd name="T49" fmla="*/ 187 h 468"/>
              <a:gd name="T50" fmla="*/ 690 w 922"/>
              <a:gd name="T51" fmla="*/ 0 h 468"/>
              <a:gd name="T52" fmla="*/ 690 w 922"/>
              <a:gd name="T53" fmla="*/ 0 h 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22" h="468">
                <a:moveTo>
                  <a:pt x="368" y="187"/>
                </a:moveTo>
                <a:lnTo>
                  <a:pt x="491" y="187"/>
                </a:lnTo>
                <a:lnTo>
                  <a:pt x="491" y="281"/>
                </a:lnTo>
                <a:lnTo>
                  <a:pt x="368" y="281"/>
                </a:lnTo>
                <a:lnTo>
                  <a:pt x="368" y="187"/>
                </a:lnTo>
                <a:lnTo>
                  <a:pt x="368" y="187"/>
                </a:lnTo>
                <a:close/>
                <a:moveTo>
                  <a:pt x="184" y="187"/>
                </a:moveTo>
                <a:lnTo>
                  <a:pt x="307" y="187"/>
                </a:lnTo>
                <a:lnTo>
                  <a:pt x="307" y="281"/>
                </a:lnTo>
                <a:lnTo>
                  <a:pt x="184" y="281"/>
                </a:lnTo>
                <a:lnTo>
                  <a:pt x="184" y="187"/>
                </a:lnTo>
                <a:lnTo>
                  <a:pt x="184" y="187"/>
                </a:lnTo>
                <a:close/>
                <a:moveTo>
                  <a:pt x="0" y="187"/>
                </a:moveTo>
                <a:lnTo>
                  <a:pt x="123" y="187"/>
                </a:lnTo>
                <a:lnTo>
                  <a:pt x="123" y="281"/>
                </a:lnTo>
                <a:lnTo>
                  <a:pt x="0" y="281"/>
                </a:lnTo>
                <a:lnTo>
                  <a:pt x="0" y="187"/>
                </a:lnTo>
                <a:lnTo>
                  <a:pt x="0" y="187"/>
                </a:lnTo>
                <a:close/>
                <a:moveTo>
                  <a:pt x="690" y="0"/>
                </a:moveTo>
                <a:lnTo>
                  <a:pt x="922" y="235"/>
                </a:lnTo>
                <a:lnTo>
                  <a:pt x="690" y="468"/>
                </a:lnTo>
                <a:lnTo>
                  <a:pt x="690" y="281"/>
                </a:lnTo>
                <a:lnTo>
                  <a:pt x="552" y="281"/>
                </a:lnTo>
                <a:lnTo>
                  <a:pt x="552" y="187"/>
                </a:lnTo>
                <a:lnTo>
                  <a:pt x="690" y="187"/>
                </a:lnTo>
                <a:lnTo>
                  <a:pt x="690" y="0"/>
                </a:lnTo>
                <a:lnTo>
                  <a:pt x="6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1421" tIns="25710" rIns="51421" bIns="2571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3300" y="264795"/>
            <a:ext cx="3725545" cy="3987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000" b="1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培训课程系统</a:t>
            </a:r>
            <a:endParaRPr kumimoji="0" lang="zh-CN" altLang="en-US" sz="2000" b="1" kern="1200" cap="none" spc="0" normalizeH="0" baseline="0" noProof="1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箭头: 上弧形 9"/>
          <p:cNvSpPr/>
          <p:nvPr>
            <p:custDataLst>
              <p:tags r:id="rId1"/>
            </p:custDataLst>
          </p:nvPr>
        </p:nvSpPr>
        <p:spPr>
          <a:xfrm>
            <a:off x="4116674" y="916249"/>
            <a:ext cx="2798719" cy="1320240"/>
          </a:xfrm>
          <a:prstGeom prst="curvedDownArrow">
            <a:avLst>
              <a:gd name="adj1" fmla="val 19309"/>
              <a:gd name="adj2" fmla="val 40396"/>
              <a:gd name="adj3" fmla="val 23044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0AD47">
              <a:shade val="50000"/>
            </a:srgbClr>
          </a:lnRef>
          <a:fillRef idx="1">
            <a:srgbClr val="70AD47"/>
          </a:fillRef>
          <a:effectRef idx="0">
            <a:srgbClr val="70AD47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箭头: 上弧形 8"/>
          <p:cNvSpPr/>
          <p:nvPr>
            <p:custDataLst>
              <p:tags r:id="rId2"/>
            </p:custDataLst>
          </p:nvPr>
        </p:nvSpPr>
        <p:spPr>
          <a:xfrm flipH="1">
            <a:off x="1617902" y="916249"/>
            <a:ext cx="2773921" cy="1320240"/>
          </a:xfrm>
          <a:prstGeom prst="curvedDownArrow">
            <a:avLst>
              <a:gd name="adj1" fmla="val 19309"/>
              <a:gd name="adj2" fmla="val 40396"/>
              <a:gd name="adj3" fmla="val 23044"/>
            </a:avLst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70AD47">
              <a:shade val="50000"/>
            </a:srgbClr>
          </a:lnRef>
          <a:fillRef idx="1">
            <a:srgbClr val="70AD47"/>
          </a:fillRef>
          <a:effectRef idx="0">
            <a:srgbClr val="70AD47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6" name="圆柱形 55"/>
          <p:cNvSpPr/>
          <p:nvPr>
            <p:custDataLst>
              <p:tags r:id="rId3"/>
            </p:custDataLst>
          </p:nvPr>
        </p:nvSpPr>
        <p:spPr>
          <a:xfrm>
            <a:off x="3974473" y="2209120"/>
            <a:ext cx="585910" cy="1198760"/>
          </a:xfrm>
          <a:prstGeom prst="can">
            <a:avLst>
              <a:gd name="adj" fmla="val 10075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>
            <a:reflection blurRad="6350" stA="52000" endA="300" endPos="15000" dir="5400000" sy="-100000" algn="bl" rotWithShape="0"/>
          </a:effectLst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0" rIns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1" lang="zh-CN" altLang="en-US" sz="1400" i="0" u="none" strike="noStrike" kern="1200" cap="none" spc="0" normalizeH="0" baseline="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多样</a:t>
            </a:r>
            <a:endParaRPr kumimoji="1" lang="zh-CN" altLang="en-US" sz="1400" i="0" u="none" strike="noStrike" kern="1200" cap="none" spc="0" normalizeH="0" baseline="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1" lang="zh-CN" altLang="en-US" sz="1400" i="0" u="none" strike="noStrike" kern="1200" cap="none" spc="0" normalizeH="0" baseline="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化的</a:t>
            </a:r>
            <a:endParaRPr kumimoji="1" lang="en-US" altLang="zh-CN" sz="1400" i="0" u="none" strike="noStrike" kern="1200" cap="none" spc="0" normalizeH="0" baseline="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1" lang="zh-CN" altLang="en-US" sz="1400" i="0" u="none" strike="noStrike" kern="1200" cap="none" spc="0" normalizeH="0" baseline="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培训</a:t>
            </a:r>
            <a:endParaRPr kumimoji="1" lang="zh-CN" altLang="en-US" sz="1400" i="0" u="none" strike="noStrike" kern="1200" cap="none" spc="0" normalizeH="0" baseline="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1" lang="zh-CN" altLang="en-US" sz="1400" i="0" u="none" strike="noStrike" kern="1200" cap="none" spc="0" normalizeH="0" baseline="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形式</a:t>
            </a:r>
            <a:endParaRPr kumimoji="1" lang="ko-KR" altLang="en-US" sz="1400" i="0" u="none" strike="noStrike" kern="1200" cap="none" spc="0" normalizeH="0" baseline="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400" i="0" u="none" strike="noStrike" kern="1200" cap="none" spc="0" normalizeH="0" baseline="0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7" name="箭头: 上弧形 7"/>
          <p:cNvSpPr/>
          <p:nvPr>
            <p:custDataLst>
              <p:tags r:id="rId4"/>
            </p:custDataLst>
          </p:nvPr>
        </p:nvSpPr>
        <p:spPr>
          <a:xfrm flipH="1">
            <a:off x="2511840" y="1105193"/>
            <a:ext cx="1839833" cy="1131297"/>
          </a:xfrm>
          <a:prstGeom prst="curvedDownArrow">
            <a:avLst>
              <a:gd name="adj1" fmla="val 20313"/>
              <a:gd name="adj2" fmla="val 40396"/>
              <a:gd name="adj3" fmla="val 25595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ED7D31">
              <a:shade val="50000"/>
            </a:srgbClr>
          </a:lnRef>
          <a:fillRef idx="1">
            <a:srgbClr val="ED7D31"/>
          </a:fillRef>
          <a:effectRef idx="0">
            <a:srgbClr val="ED7D31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" name="箭头: 上弧形 6"/>
          <p:cNvSpPr/>
          <p:nvPr>
            <p:custDataLst>
              <p:tags r:id="rId5"/>
            </p:custDataLst>
          </p:nvPr>
        </p:nvSpPr>
        <p:spPr>
          <a:xfrm>
            <a:off x="4142654" y="1105193"/>
            <a:ext cx="1892974" cy="1131297"/>
          </a:xfrm>
          <a:prstGeom prst="curvedDownArrow">
            <a:avLst>
              <a:gd name="adj1" fmla="val 20313"/>
              <a:gd name="adj2" fmla="val 40396"/>
              <a:gd name="adj3" fmla="val 25595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ED7D31">
              <a:shade val="50000"/>
            </a:srgbClr>
          </a:lnRef>
          <a:fillRef idx="1">
            <a:srgbClr val="ED7D31"/>
          </a:fillRef>
          <a:effectRef idx="0">
            <a:srgbClr val="ED7D31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9" name="箭头: 上弧形 4"/>
          <p:cNvSpPr/>
          <p:nvPr>
            <p:custDataLst>
              <p:tags r:id="rId6"/>
            </p:custDataLst>
          </p:nvPr>
        </p:nvSpPr>
        <p:spPr>
          <a:xfrm>
            <a:off x="4176900" y="1367351"/>
            <a:ext cx="999036" cy="869138"/>
          </a:xfrm>
          <a:prstGeom prst="curvedDownArrow">
            <a:avLst>
              <a:gd name="adj1" fmla="val 25000"/>
              <a:gd name="adj2" fmla="val 50000"/>
              <a:gd name="adj3" fmla="val 31199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箭头: 上弧形 5"/>
          <p:cNvSpPr/>
          <p:nvPr>
            <p:custDataLst>
              <p:tags r:id="rId7"/>
            </p:custDataLst>
          </p:nvPr>
        </p:nvSpPr>
        <p:spPr>
          <a:xfrm flipH="1">
            <a:off x="3337284" y="1367351"/>
            <a:ext cx="990771" cy="869138"/>
          </a:xfrm>
          <a:prstGeom prst="curvedDownArrow">
            <a:avLst>
              <a:gd name="adj1" fmla="val 25000"/>
              <a:gd name="adj2" fmla="val 50000"/>
              <a:gd name="adj3" fmla="val 30424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" name="文本框 60"/>
          <p:cNvSpPr txBox="1"/>
          <p:nvPr>
            <p:custDataLst>
              <p:tags r:id="rId8"/>
            </p:custDataLst>
          </p:nvPr>
        </p:nvSpPr>
        <p:spPr>
          <a:xfrm>
            <a:off x="1598775" y="2447753"/>
            <a:ext cx="459740" cy="252556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1" lang="zh-CN" altLang="en-US" b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外出考察</a:t>
            </a:r>
            <a:endParaRPr kumimoji="1" lang="zh-CN" altLang="en-US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9"/>
            </p:custDataLst>
          </p:nvPr>
        </p:nvSpPr>
        <p:spPr>
          <a:xfrm>
            <a:off x="2181199" y="2447753"/>
            <a:ext cx="736600" cy="252556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1" lang="zh-CN" altLang="en-US" b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研讨会</a:t>
            </a:r>
            <a:endParaRPr kumimoji="1" lang="en-US" altLang="ko-KR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fontAlgn="auto">
              <a:buClrTx/>
              <a:buSzTx/>
              <a:defRPr/>
            </a:pPr>
            <a:endParaRPr kumimoji="1" lang="en-US" altLang="ko-KR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文本框 62"/>
          <p:cNvSpPr txBox="1"/>
          <p:nvPr>
            <p:custDataLst>
              <p:tags r:id="rId10"/>
            </p:custDataLst>
          </p:nvPr>
        </p:nvSpPr>
        <p:spPr>
          <a:xfrm>
            <a:off x="3269466" y="2447753"/>
            <a:ext cx="459740" cy="252556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1" lang="zh-CN" altLang="en-US" b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在职辅导</a:t>
            </a:r>
            <a:endParaRPr kumimoji="1" lang="zh-CN" altLang="en-US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11"/>
            </p:custDataLst>
          </p:nvPr>
        </p:nvSpPr>
        <p:spPr>
          <a:xfrm>
            <a:off x="4676199" y="2355777"/>
            <a:ext cx="459740" cy="1452091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R="0" algn="ctr" defTabSz="914400" fontAlgn="auto" latinLnBrk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1" lang="zh-CN" altLang="en-US" b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岗位轮换</a:t>
            </a:r>
            <a:endParaRPr kumimoji="1" lang="zh-CN" altLang="en-US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12"/>
            </p:custDataLst>
          </p:nvPr>
        </p:nvSpPr>
        <p:spPr>
          <a:xfrm>
            <a:off x="5520364" y="2447753"/>
            <a:ext cx="459740" cy="252556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1" lang="zh-CN" altLang="en-US" b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双向交流</a:t>
            </a:r>
            <a:endParaRPr kumimoji="1" lang="zh-CN" altLang="en-US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13"/>
            </p:custDataLst>
          </p:nvPr>
        </p:nvSpPr>
        <p:spPr>
          <a:xfrm>
            <a:off x="6373979" y="2447753"/>
            <a:ext cx="459740" cy="252556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1" lang="zh-CN" altLang="en-US" b="1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技能培训</a:t>
            </a:r>
            <a:endParaRPr kumimoji="1" lang="zh-CN" altLang="en-US" b="1" kern="1200" cap="none" spc="0" normalizeH="0" baseline="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3934" y="4212004"/>
            <a:ext cx="6885973" cy="5530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fontAlgn="auto">
              <a:buClrTx/>
              <a:buSzTx/>
              <a:defRPr/>
            </a:pPr>
            <a:r>
              <a:rPr kumimoji="0" lang="zh-CN" altLang="en-US" sz="30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培训激励基金</a:t>
            </a:r>
            <a:r>
              <a:rPr kumimoji="0" lang="en-US" altLang="zh-CN" sz="3000" kern="1200" cap="none" spc="0" normalizeH="0" baseline="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200</a:t>
            </a:r>
            <a:r>
              <a:rPr kumimoji="0" lang="zh-CN" altLang="en-US" sz="3000" kern="1200" cap="none" spc="0" normalizeH="0" baseline="0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万</a:t>
            </a:r>
            <a:endParaRPr kumimoji="0" lang="zh-CN" altLang="en-US" sz="3000" kern="1200" cap="none" spc="0" normalizeH="0" baseline="0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3300" y="264795"/>
            <a:ext cx="3725545" cy="3987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zh-CN" altLang="en-US" sz="2000" b="1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培训课程系统</a:t>
            </a:r>
            <a:endParaRPr kumimoji="0" lang="zh-CN" altLang="en-US" sz="2000" b="1" kern="1200" cap="none" spc="0" normalizeH="0" baseline="0" noProof="1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10"/>
          <p:cNvSpPr>
            <a:spLocks noChangeAspect="1"/>
          </p:cNvSpPr>
          <p:nvPr/>
        </p:nvSpPr>
        <p:spPr>
          <a:xfrm>
            <a:off x="3563888" y="1203598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文本框 8"/>
          <p:cNvSpPr>
            <a:spLocks noChangeArrowheads="1"/>
          </p:cNvSpPr>
          <p:nvPr/>
        </p:nvSpPr>
        <p:spPr bwMode="auto">
          <a:xfrm>
            <a:off x="3141873" y="3235136"/>
            <a:ext cx="2860254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66" tIns="34284" rIns="68566" bIns="34284">
            <a:spAutoFit/>
          </a:bodyPr>
          <a:lstStyle/>
          <a:p>
            <a:pPr algn="ctr"/>
            <a:r>
              <a:rPr lang="zh-CN" altLang="en-US" sz="4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企业文化</a:t>
            </a:r>
            <a:endParaRPr lang="zh-CN" altLang="en-US" sz="4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862864" y="2447738"/>
            <a:ext cx="717248" cy="628068"/>
            <a:chOff x="4862864" y="2447738"/>
            <a:chExt cx="717248" cy="628068"/>
          </a:xfrm>
        </p:grpSpPr>
        <p:sp>
          <p:nvSpPr>
            <p:cNvPr id="34" name="矩形 10"/>
            <p:cNvSpPr>
              <a:spLocks noChangeAspect="1"/>
            </p:cNvSpPr>
            <p:nvPr/>
          </p:nvSpPr>
          <p:spPr>
            <a:xfrm>
              <a:off x="4862864" y="2447738"/>
              <a:ext cx="717248" cy="628068"/>
            </a:xfrm>
            <a:prstGeom prst="hexagon">
              <a:avLst/>
            </a:prstGeom>
            <a:gradFill>
              <a:gsLst>
                <a:gs pos="100000">
                  <a:srgbClr val="00B0F0"/>
                </a:gs>
                <a:gs pos="0">
                  <a:schemeClr val="accent1"/>
                </a:gs>
              </a:gsLst>
              <a:lin ang="8100000" scaled="0"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sx="104000" sy="104000" algn="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22896" y="2513458"/>
              <a:ext cx="59944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130910" y="-651377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椭圆 10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283968" y="-123379"/>
            <a:ext cx="561204" cy="500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椭圆 104"/>
            <p:cNvSpPr/>
            <p:nvPr/>
          </p:nvSpPr>
          <p:spPr>
            <a:xfrm>
              <a:off x="392112" y="760412"/>
              <a:ext cx="3825875" cy="3825876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043870" y="-175622"/>
            <a:ext cx="792986" cy="7077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椭圆 10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80482" y="5033317"/>
            <a:ext cx="524364" cy="4680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0" name="椭圆 11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898083" y="4603518"/>
            <a:ext cx="224838" cy="2006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3" name="椭圆 11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131840" y="4443958"/>
            <a:ext cx="471130" cy="42050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6" name="椭圆 11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989718" y="4791278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2" name="椭圆 128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285566" y="4588738"/>
            <a:ext cx="463218" cy="41344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5" name="椭圆 13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01396" y="4856514"/>
            <a:ext cx="282172" cy="2518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8" name="椭圆 134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18756" y="4648436"/>
            <a:ext cx="141084" cy="1259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1" name="椭圆 13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 descr="resource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26205" y="1449070"/>
            <a:ext cx="1147445" cy="1147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  <p:bldLst>
      <p:bldP spid="27" grpId="0" animBg="1"/>
      <p:bldP spid="28" grpId="0" bldLvl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02" name="组合 4"/>
          <p:cNvGrpSpPr/>
          <p:nvPr/>
        </p:nvGrpSpPr>
        <p:grpSpPr bwMode="auto">
          <a:xfrm>
            <a:off x="828283" y="1195705"/>
            <a:ext cx="7704455" cy="2912622"/>
            <a:chOff x="2421" y="2472"/>
            <a:chExt cx="14503" cy="4589"/>
          </a:xfrm>
        </p:grpSpPr>
        <p:grpSp>
          <p:nvGrpSpPr>
            <p:cNvPr id="55303" name="组合 13"/>
            <p:cNvGrpSpPr/>
            <p:nvPr/>
          </p:nvGrpSpPr>
          <p:grpSpPr bwMode="auto">
            <a:xfrm>
              <a:off x="3781" y="2472"/>
              <a:ext cx="10750" cy="1138"/>
              <a:chOff x="3465" y="5685"/>
              <a:chExt cx="10750" cy="1138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3465" y="5685"/>
                <a:ext cx="10750" cy="1138"/>
              </a:xfrm>
              <a:prstGeom prst="roundRect">
                <a:avLst>
                  <a:gd name="adj" fmla="val 8073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778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000" noProof="1">
                  <a:solidFill>
                    <a:srgbClr val="C0504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305" name="矩形 3"/>
              <p:cNvSpPr/>
              <p:nvPr/>
            </p:nvSpPr>
            <p:spPr>
              <a:xfrm>
                <a:off x="4565" y="5972"/>
                <a:ext cx="9174" cy="5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51416" tIns="25708" rIns="51416" bIns="25708">
                <a:spAutoFit/>
              </a:bodyPr>
              <a:lstStyle/>
              <a:p>
                <a:r>
                  <a:rPr lang="zh-CN" altLang="en-US" sz="2000" b="1" noProof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使命：</a:t>
                </a:r>
                <a:r>
                  <a:rPr lang="zh-CN" altLang="en-US" sz="2000" b="1" noProof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用科技力量帮助人类扩展视野</a:t>
                </a:r>
                <a:endParaRPr lang="zh-CN" altLang="en-US" sz="2000" b="1" noProof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55306" name="组合 14"/>
            <p:cNvGrpSpPr/>
            <p:nvPr/>
          </p:nvGrpSpPr>
          <p:grpSpPr bwMode="auto">
            <a:xfrm>
              <a:off x="3781" y="4197"/>
              <a:ext cx="10751" cy="1138"/>
              <a:chOff x="3278" y="4834"/>
              <a:chExt cx="10751" cy="113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3278" y="4834"/>
                <a:ext cx="10751" cy="1138"/>
              </a:xfrm>
              <a:prstGeom prst="roundRect">
                <a:avLst>
                  <a:gd name="adj" fmla="val 8073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778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000" noProof="1">
                  <a:solidFill>
                    <a:srgbClr val="C0504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308" name="矩形 3"/>
              <p:cNvSpPr/>
              <p:nvPr/>
            </p:nvSpPr>
            <p:spPr>
              <a:xfrm>
                <a:off x="4907" y="5121"/>
                <a:ext cx="7494" cy="5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51416" tIns="25708" rIns="51416" bIns="25708">
                <a:spAutoFit/>
              </a:bodyPr>
              <a:lstStyle/>
              <a:p>
                <a:r>
                  <a:rPr lang="zh-CN" altLang="en-US" sz="2000" b="1" noProof="1">
                    <a:solidFill>
                      <a:schemeClr val="accent1"/>
                    </a:solidFill>
                    <a:latin typeface="+mn-lt"/>
                    <a:ea typeface="微软雅黑" panose="020B0503020204020204" pitchFamily="34" charset="-122"/>
                    <a:sym typeface="宋体" panose="02010600030101010101" pitchFamily="2" charset="-122"/>
                  </a:rPr>
                  <a:t>愿景：</a:t>
                </a:r>
                <a:r>
                  <a:rPr lang="zh-CN" altLang="en-US" sz="2000" b="1" noProof="1">
                    <a:solidFill>
                      <a:schemeClr val="accent1"/>
                    </a:solidFill>
                    <a:latin typeface="+mn-lt"/>
                    <a:ea typeface="微软雅黑" panose="020B0503020204020204" pitchFamily="34" charset="-122"/>
                    <a:sym typeface="+mn-ea"/>
                  </a:rPr>
                  <a:t>做受人尊敬的光学公司</a:t>
                </a:r>
                <a:endParaRPr lang="zh-CN" altLang="en-US" sz="2000" b="1" noProof="1">
                  <a:solidFill>
                    <a:schemeClr val="accent1"/>
                  </a:solidFill>
                  <a:latin typeface="+mn-lt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55309" name="组合 17"/>
            <p:cNvGrpSpPr/>
            <p:nvPr/>
          </p:nvGrpSpPr>
          <p:grpSpPr bwMode="auto">
            <a:xfrm>
              <a:off x="2421" y="5923"/>
              <a:ext cx="14503" cy="1138"/>
              <a:chOff x="3634" y="4134"/>
              <a:chExt cx="14503" cy="1138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634" y="4134"/>
                <a:ext cx="14503" cy="1138"/>
              </a:xfrm>
              <a:prstGeom prst="roundRect">
                <a:avLst>
                  <a:gd name="adj" fmla="val 8073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778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 sz="2000" noProof="1">
                  <a:solidFill>
                    <a:srgbClr val="C0504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311" name="矩形 3"/>
              <p:cNvSpPr/>
              <p:nvPr/>
            </p:nvSpPr>
            <p:spPr>
              <a:xfrm>
                <a:off x="4122" y="4421"/>
                <a:ext cx="13528" cy="56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51416" tIns="25708" rIns="51416" bIns="25708">
                <a:spAutoFit/>
              </a:bodyPr>
              <a:lstStyle/>
              <a:p>
                <a:r>
                  <a:rPr lang="zh-CN" altLang="en-US" sz="2000" b="1" noProof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价值观</a:t>
                </a:r>
                <a:r>
                  <a:rPr lang="zh-CN" altLang="en-US" sz="2000" b="1" noProof="1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：</a:t>
                </a:r>
                <a:r>
                  <a:rPr lang="zh-CN" altLang="en-US" sz="2000" b="1" noProof="1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分享、务实</a:t>
                </a:r>
                <a:r>
                  <a:rPr lang="zh-CN" altLang="en-US" sz="2000" b="1" noProof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、创新、担当、</a:t>
                </a:r>
                <a:r>
                  <a:rPr lang="zh-CN" altLang="en-US" sz="2000" b="1" noProof="1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协作、学习</a:t>
                </a:r>
                <a:r>
                  <a:rPr lang="zh-CN" altLang="en-US" sz="2000" b="1" noProof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、奋斗、</a:t>
                </a:r>
                <a:r>
                  <a:rPr lang="zh-CN" altLang="en-US" sz="2000" b="1" noProof="1" smtClean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坚韧</a:t>
                </a:r>
                <a:endParaRPr lang="zh-CN" altLang="en-US" sz="2000" b="1" noProof="1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</p:grpSp>
      <p:sp>
        <p:nvSpPr>
          <p:cNvPr id="57385" name="文本框 48"/>
          <p:cNvSpPr txBox="1">
            <a:spLocks noChangeArrowheads="1"/>
          </p:cNvSpPr>
          <p:nvPr/>
        </p:nvSpPr>
        <p:spPr bwMode="auto">
          <a:xfrm>
            <a:off x="1003300" y="226060"/>
            <a:ext cx="134366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文本框 11"/>
          <p:cNvSpPr txBox="1">
            <a:spLocks noChangeArrowheads="1"/>
          </p:cNvSpPr>
          <p:nvPr/>
        </p:nvSpPr>
        <p:spPr bwMode="auto">
          <a:xfrm>
            <a:off x="940435" y="254635"/>
            <a:ext cx="372491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丰富多彩的团队文化活动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63495" name="组合 66"/>
          <p:cNvGrpSpPr/>
          <p:nvPr/>
        </p:nvGrpSpPr>
        <p:grpSpPr bwMode="auto">
          <a:xfrm>
            <a:off x="90464" y="888645"/>
            <a:ext cx="8686450" cy="3696179"/>
            <a:chOff x="2947" y="2336"/>
            <a:chExt cx="15952" cy="6509"/>
          </a:xfrm>
        </p:grpSpPr>
        <p:pic>
          <p:nvPicPr>
            <p:cNvPr id="63496" name="图片 16" descr="DSC00727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10329" r="2933" b="6831"/>
            <a:stretch>
              <a:fillRect/>
            </a:stretch>
          </p:blipFill>
          <p:spPr bwMode="auto">
            <a:xfrm>
              <a:off x="2947" y="2833"/>
              <a:ext cx="3209" cy="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3026" y="6204"/>
              <a:ext cx="3050" cy="19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63498" name="组合 19"/>
            <p:cNvGrpSpPr/>
            <p:nvPr/>
          </p:nvGrpSpPr>
          <p:grpSpPr bwMode="auto">
            <a:xfrm>
              <a:off x="3302" y="2336"/>
              <a:ext cx="15597" cy="6509"/>
              <a:chOff x="908" y="1394"/>
              <a:chExt cx="15597" cy="6509"/>
            </a:xfrm>
          </p:grpSpPr>
          <p:grpSp>
            <p:nvGrpSpPr>
              <p:cNvPr id="63499" name="组合 20"/>
              <p:cNvGrpSpPr/>
              <p:nvPr/>
            </p:nvGrpSpPr>
            <p:grpSpPr bwMode="auto">
              <a:xfrm>
                <a:off x="908" y="4182"/>
                <a:ext cx="15597" cy="765"/>
                <a:chOff x="842322" y="3341038"/>
                <a:chExt cx="13208251" cy="647699"/>
              </a:xfrm>
            </p:grpSpPr>
            <p:pic>
              <p:nvPicPr>
                <p:cNvPr id="63500" name="Pentagon 11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2322" y="3383899"/>
                  <a:ext cx="6022871" cy="592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501" name="Pentagon 11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22340" y="3396599"/>
                  <a:ext cx="5445474" cy="592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3502" name="Pentagon 12"/>
                <p:cNvSpPr>
                  <a:spLocks noChangeArrowheads="1"/>
                </p:cNvSpPr>
                <p:nvPr/>
              </p:nvSpPr>
              <p:spPr bwMode="auto">
                <a:xfrm>
                  <a:off x="914146" y="3341038"/>
                  <a:ext cx="13136427" cy="466402"/>
                </a:xfrm>
                <a:prstGeom prst="homePlate">
                  <a:avLst>
                    <a:gd name="adj" fmla="val 51477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indent="-3429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>
                    <a:buFont typeface="Calibri" panose="020F0502020204030204" pitchFamily="34" charset="0"/>
                    <a:buAutoNum type="arabicPeriod"/>
                  </a:pPr>
                  <a:endParaRPr lang="zh-CN" altLang="zh-CN" sz="1575">
                    <a:solidFill>
                      <a:srgbClr val="FFFFFF"/>
                    </a:solidFill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25" name="Text Box 28"/>
              <p:cNvSpPr txBox="1">
                <a:spLocks noChangeArrowheads="1"/>
              </p:cNvSpPr>
              <p:nvPr/>
            </p:nvSpPr>
            <p:spPr bwMode="auto">
              <a:xfrm>
                <a:off x="1195" y="1402"/>
                <a:ext cx="2065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zh-CN" altLang="en-US" sz="1010" b="1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</a:rPr>
                  <a:t>年度旅游</a:t>
                </a:r>
                <a:endParaRPr lang="zh-CN" altLang="en-US" sz="1010" b="1" noProof="1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Line 30"/>
              <p:cNvSpPr>
                <a:spLocks noChangeShapeType="1"/>
              </p:cNvSpPr>
              <p:nvPr/>
            </p:nvSpPr>
            <p:spPr bwMode="auto">
              <a:xfrm>
                <a:off x="2156" y="3349"/>
                <a:ext cx="0" cy="824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885" noProof="1"/>
              </a:p>
            </p:txBody>
          </p:sp>
          <p:sp>
            <p:nvSpPr>
              <p:cNvPr id="27" name="Text Box 31"/>
              <p:cNvSpPr txBox="1">
                <a:spLocks noChangeArrowheads="1"/>
              </p:cNvSpPr>
              <p:nvPr/>
            </p:nvSpPr>
            <p:spPr bwMode="auto">
              <a:xfrm>
                <a:off x="4508" y="1400"/>
                <a:ext cx="1368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1010" b="1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</a:rPr>
                  <a:t>拔河比赛</a:t>
                </a:r>
                <a:endParaRPr lang="zh-CN" altLang="en-US" sz="1010" b="1" noProof="1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Line 33"/>
              <p:cNvSpPr>
                <a:spLocks noChangeShapeType="1"/>
              </p:cNvSpPr>
              <p:nvPr/>
            </p:nvSpPr>
            <p:spPr bwMode="auto">
              <a:xfrm>
                <a:off x="5471" y="3359"/>
                <a:ext cx="0" cy="822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885" noProof="1"/>
              </a:p>
            </p:txBody>
          </p:sp>
          <p:sp>
            <p:nvSpPr>
              <p:cNvPr id="29" name="Text Box 34"/>
              <p:cNvSpPr txBox="1">
                <a:spLocks noChangeArrowheads="1"/>
              </p:cNvSpPr>
              <p:nvPr/>
            </p:nvSpPr>
            <p:spPr bwMode="auto">
              <a:xfrm>
                <a:off x="7587" y="1396"/>
                <a:ext cx="1368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1010" b="1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</a:rPr>
                  <a:t>篮球比赛</a:t>
                </a:r>
                <a:endParaRPr lang="zh-CN" altLang="en-US" sz="1010" b="1" noProof="1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Line 36"/>
              <p:cNvSpPr>
                <a:spLocks noChangeShapeType="1"/>
              </p:cNvSpPr>
              <p:nvPr/>
            </p:nvSpPr>
            <p:spPr bwMode="auto">
              <a:xfrm>
                <a:off x="8186" y="3349"/>
                <a:ext cx="0" cy="824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885" noProof="1"/>
              </a:p>
            </p:txBody>
          </p:sp>
          <p:sp>
            <p:nvSpPr>
              <p:cNvPr id="31" name="Text Box 37"/>
              <p:cNvSpPr txBox="1">
                <a:spLocks noChangeArrowheads="1"/>
              </p:cNvSpPr>
              <p:nvPr/>
            </p:nvSpPr>
            <p:spPr bwMode="auto">
              <a:xfrm>
                <a:off x="10376" y="1394"/>
                <a:ext cx="1637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1010" b="1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</a:rPr>
                  <a:t>乒乓球比赛</a:t>
                </a:r>
                <a:endParaRPr lang="zh-CN" altLang="en-US" sz="1010" b="1" noProof="1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Line 39"/>
              <p:cNvSpPr>
                <a:spLocks noChangeShapeType="1"/>
              </p:cNvSpPr>
              <p:nvPr/>
            </p:nvSpPr>
            <p:spPr bwMode="auto">
              <a:xfrm>
                <a:off x="11338" y="3359"/>
                <a:ext cx="0" cy="822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885" noProof="1"/>
              </a:p>
            </p:txBody>
          </p:sp>
          <p:sp>
            <p:nvSpPr>
              <p:cNvPr id="33" name="Text Box 40"/>
              <p:cNvSpPr txBox="1">
                <a:spLocks noChangeArrowheads="1"/>
              </p:cNvSpPr>
              <p:nvPr/>
            </p:nvSpPr>
            <p:spPr bwMode="auto">
              <a:xfrm>
                <a:off x="1428" y="7332"/>
                <a:ext cx="1368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1010" b="1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</a:rPr>
                  <a:t>技能竞赛</a:t>
                </a:r>
                <a:endParaRPr lang="zh-CN" altLang="en-US" sz="1010" b="1" noProof="1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Line 42"/>
              <p:cNvSpPr>
                <a:spLocks noChangeShapeType="1"/>
              </p:cNvSpPr>
              <p:nvPr/>
            </p:nvSpPr>
            <p:spPr bwMode="auto">
              <a:xfrm>
                <a:off x="2580" y="4705"/>
                <a:ext cx="0" cy="59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885" noProof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9" name="Text Box 43"/>
              <p:cNvSpPr txBox="1">
                <a:spLocks noChangeArrowheads="1"/>
              </p:cNvSpPr>
              <p:nvPr/>
            </p:nvSpPr>
            <p:spPr bwMode="auto">
              <a:xfrm>
                <a:off x="4372" y="7469"/>
                <a:ext cx="1639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1010" b="1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</a:rPr>
                  <a:t>趣味运动会</a:t>
                </a:r>
                <a:endParaRPr lang="zh-CN" altLang="en-US" sz="1010" b="1" noProof="1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Line 45"/>
              <p:cNvSpPr>
                <a:spLocks noChangeShapeType="1"/>
              </p:cNvSpPr>
              <p:nvPr/>
            </p:nvSpPr>
            <p:spPr bwMode="auto">
              <a:xfrm>
                <a:off x="4802" y="4705"/>
                <a:ext cx="0" cy="59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885" noProof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1" name="Text Box 46"/>
              <p:cNvSpPr txBox="1">
                <a:spLocks noChangeArrowheads="1"/>
              </p:cNvSpPr>
              <p:nvPr/>
            </p:nvSpPr>
            <p:spPr bwMode="auto">
              <a:xfrm>
                <a:off x="7365" y="7383"/>
                <a:ext cx="1639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1010" b="1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</a:rPr>
                  <a:t>员工生日会</a:t>
                </a:r>
                <a:endParaRPr lang="zh-CN" altLang="en-US" sz="1010" b="1" noProof="1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Line 48"/>
              <p:cNvSpPr>
                <a:spLocks noChangeShapeType="1"/>
              </p:cNvSpPr>
              <p:nvPr/>
            </p:nvSpPr>
            <p:spPr bwMode="auto">
              <a:xfrm>
                <a:off x="8837" y="4769"/>
                <a:ext cx="0" cy="59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885" noProof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4" name="Text Box 49"/>
              <p:cNvSpPr txBox="1">
                <a:spLocks noChangeArrowheads="1"/>
              </p:cNvSpPr>
              <p:nvPr/>
            </p:nvSpPr>
            <p:spPr bwMode="auto">
              <a:xfrm>
                <a:off x="11400" y="7332"/>
                <a:ext cx="1368" cy="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 sz="1010" b="1" noProof="1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</a:rPr>
                  <a:t>公司年会</a:t>
                </a:r>
                <a:endParaRPr lang="zh-CN" altLang="en-US" sz="1010" b="1" noProof="1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Line 51"/>
              <p:cNvSpPr>
                <a:spLocks noChangeShapeType="1"/>
              </p:cNvSpPr>
              <p:nvPr/>
            </p:nvSpPr>
            <p:spPr bwMode="auto">
              <a:xfrm>
                <a:off x="11557" y="4769"/>
                <a:ext cx="0" cy="595"/>
              </a:xfrm>
              <a:prstGeom prst="line">
                <a:avLst/>
              </a:prstGeom>
              <a:noFill/>
              <a:ln w="19050" cap="rnd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885" noProof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51" name="Picture 2" descr="d:\Documents\Tencent Files\315263242\Image\C2C\3S49_%Y6T~U8DX}W0~2B{@E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17" y="1872"/>
                <a:ext cx="2907" cy="19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图片 12" descr="DSC_5578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143" y="1868"/>
                <a:ext cx="2255" cy="19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3521" name="图片 58" descr="IMG_192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8" y="1867"/>
                <a:ext cx="2861" cy="1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图片 60" descr="QQ截图20151013165142.jp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4017" y="5169"/>
                <a:ext cx="2349" cy="23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3523" name="图片 62" descr="bf705ddf95244123f37569f4b5e1a3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1" y="5187"/>
                <a:ext cx="3420" cy="2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图片 2" descr="DSCF97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4509" y="3161194"/>
            <a:ext cx="1795947" cy="1010339"/>
          </a:xfrm>
          <a:prstGeom prst="rect">
            <a:avLst/>
          </a:prstGeom>
        </p:spPr>
      </p:pic>
      <p:sp>
        <p:nvSpPr>
          <p:cNvPr id="4" name="Line 51"/>
          <p:cNvSpPr>
            <a:spLocks noChangeShapeType="1"/>
          </p:cNvSpPr>
          <p:nvPr/>
        </p:nvSpPr>
        <p:spPr bwMode="auto">
          <a:xfrm>
            <a:off x="8184747" y="2768976"/>
            <a:ext cx="0" cy="337875"/>
          </a:xfrm>
          <a:prstGeom prst="line">
            <a:avLst/>
          </a:prstGeom>
          <a:noFill/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885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9931" y="3049781"/>
            <a:ext cx="1464564" cy="1512652"/>
          </a:xfrm>
          <a:prstGeom prst="rect">
            <a:avLst/>
          </a:prstGeom>
        </p:spPr>
      </p:pic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7899757" y="4620053"/>
            <a:ext cx="744939" cy="24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1010" b="1" noProof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歌唱比赛</a:t>
            </a:r>
            <a:endParaRPr lang="zh-CN" altLang="en-US" sz="1010" b="1" noProof="1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Line 39"/>
          <p:cNvSpPr>
            <a:spLocks noChangeShapeType="1"/>
          </p:cNvSpPr>
          <p:nvPr/>
        </p:nvSpPr>
        <p:spPr bwMode="auto">
          <a:xfrm>
            <a:off x="8001215" y="2004959"/>
            <a:ext cx="0" cy="466778"/>
          </a:xfrm>
          <a:prstGeom prst="line">
            <a:avLst/>
          </a:prstGeom>
          <a:noFill/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885" noProof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rcRect t="21628"/>
          <a:stretch>
            <a:fillRect/>
          </a:stretch>
        </p:blipFill>
        <p:spPr>
          <a:xfrm>
            <a:off x="6921444" y="1170987"/>
            <a:ext cx="2159708" cy="1074616"/>
          </a:xfrm>
          <a:prstGeom prst="rect">
            <a:avLst/>
          </a:prstGeom>
        </p:spPr>
      </p:pic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7709432" y="888645"/>
            <a:ext cx="583730" cy="24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1010" b="1" noProof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研讨会</a:t>
            </a:r>
            <a:endParaRPr lang="zh-CN" altLang="en-US" sz="1010" b="1" noProof="1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10"/>
          <p:cNvSpPr>
            <a:spLocks noChangeAspect="1"/>
          </p:cNvSpPr>
          <p:nvPr/>
        </p:nvSpPr>
        <p:spPr>
          <a:xfrm>
            <a:off x="3563888" y="1203598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文本框 8"/>
          <p:cNvSpPr>
            <a:spLocks noChangeArrowheads="1"/>
          </p:cNvSpPr>
          <p:nvPr/>
        </p:nvSpPr>
        <p:spPr bwMode="auto">
          <a:xfrm>
            <a:off x="3141873" y="3235136"/>
            <a:ext cx="2860254" cy="6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66" tIns="34284" rIns="68566" bIns="34284">
            <a:spAutoFit/>
          </a:bodyPr>
          <a:lstStyle/>
          <a:p>
            <a:pPr algn="ctr"/>
            <a:r>
              <a:rPr lang="zh-CN" altLang="en-US" sz="4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招聘需求</a:t>
            </a:r>
            <a:endParaRPr lang="zh-CN" altLang="en-US" sz="4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862864" y="2447738"/>
            <a:ext cx="717248" cy="628068"/>
            <a:chOff x="4862864" y="2447738"/>
            <a:chExt cx="717248" cy="628068"/>
          </a:xfrm>
        </p:grpSpPr>
        <p:sp>
          <p:nvSpPr>
            <p:cNvPr id="34" name="矩形 10"/>
            <p:cNvSpPr>
              <a:spLocks noChangeAspect="1"/>
            </p:cNvSpPr>
            <p:nvPr/>
          </p:nvSpPr>
          <p:spPr>
            <a:xfrm>
              <a:off x="4862864" y="2447738"/>
              <a:ext cx="717248" cy="628068"/>
            </a:xfrm>
            <a:prstGeom prst="hexagon">
              <a:avLst/>
            </a:prstGeom>
            <a:gradFill>
              <a:gsLst>
                <a:gs pos="100000">
                  <a:srgbClr val="00B0F0"/>
                </a:gs>
                <a:gs pos="0">
                  <a:schemeClr val="accent1"/>
                </a:gs>
              </a:gsLst>
              <a:lin ang="8100000" scaled="0"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sx="104000" sy="104000" algn="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22896" y="2513458"/>
              <a:ext cx="59944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+mj-ea"/>
                  <a:ea typeface="+mj-ea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130910" y="-651377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椭圆 10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283968" y="-123379"/>
            <a:ext cx="561204" cy="500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0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椭圆 104"/>
            <p:cNvSpPr/>
            <p:nvPr/>
          </p:nvSpPr>
          <p:spPr>
            <a:xfrm>
              <a:off x="392112" y="760412"/>
              <a:ext cx="3825875" cy="3825876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043870" y="-175622"/>
            <a:ext cx="792986" cy="7077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3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椭圆 10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80482" y="5033317"/>
            <a:ext cx="524364" cy="4680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9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0" name="椭圆 11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898083" y="4603518"/>
            <a:ext cx="224838" cy="2006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2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3" name="椭圆 11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131840" y="4443958"/>
            <a:ext cx="471130" cy="42050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5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6" name="椭圆 11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989718" y="4791278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2" name="椭圆 128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285566" y="4588738"/>
            <a:ext cx="463218" cy="41344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5" name="椭圆 13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01396" y="4856514"/>
            <a:ext cx="282172" cy="2518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8" name="椭圆 134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18756" y="4648436"/>
            <a:ext cx="141084" cy="1259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0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1" name="椭圆 13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3" name="图片 2" descr="resource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90340" y="1496695"/>
            <a:ext cx="1053465" cy="1053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  <p:bldLst>
      <p:bldP spid="27" grpId="0" animBg="1"/>
      <p:bldP spid="28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10"/>
          <p:cNvSpPr>
            <a:spLocks noChangeAspect="1"/>
          </p:cNvSpPr>
          <p:nvPr/>
        </p:nvSpPr>
        <p:spPr>
          <a:xfrm>
            <a:off x="755576" y="1662660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9" name="矩形 10"/>
          <p:cNvSpPr>
            <a:spLocks noChangeAspect="1"/>
          </p:cNvSpPr>
          <p:nvPr/>
        </p:nvSpPr>
        <p:spPr>
          <a:xfrm>
            <a:off x="2054552" y="2906800"/>
            <a:ext cx="717248" cy="628068"/>
          </a:xfrm>
          <a:prstGeom prst="hexagon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71600" y="2007310"/>
            <a:ext cx="1483524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rgbClr val="0070C0"/>
                </a:solidFill>
              </a:rPr>
              <a:t>目 录</a:t>
            </a:r>
            <a:endParaRPr lang="zh-CN" altLang="en-US" sz="4000" b="1" dirty="0">
              <a:solidFill>
                <a:srgbClr val="0070C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12862" y="2604860"/>
            <a:ext cx="14709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17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4917831" y="1231350"/>
            <a:ext cx="2462481" cy="400150"/>
            <a:chOff x="5487488" y="1400035"/>
            <a:chExt cx="2108848" cy="342685"/>
          </a:xfrm>
        </p:grpSpPr>
        <p:sp>
          <p:nvSpPr>
            <p:cNvPr id="68" name="圆角矩形 67"/>
            <p:cNvSpPr/>
            <p:nvPr/>
          </p:nvSpPr>
          <p:spPr>
            <a:xfrm>
              <a:off x="5487488" y="1424449"/>
              <a:ext cx="2108848" cy="28819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5703899" y="1400035"/>
              <a:ext cx="1494207" cy="342685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>
                <a:defRPr/>
              </a:pPr>
              <a:r>
                <a:rPr lang="zh-CN" altLang="en-US" kern="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关于我们</a:t>
              </a:r>
              <a:endParaRPr lang="zh-CN" altLang="zh-CN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904372" y="1834147"/>
            <a:ext cx="2462480" cy="398780"/>
            <a:chOff x="5474028" y="1924947"/>
            <a:chExt cx="2108848" cy="341512"/>
          </a:xfrm>
        </p:grpSpPr>
        <p:sp>
          <p:nvSpPr>
            <p:cNvPr id="71" name="圆角矩形 70"/>
            <p:cNvSpPr/>
            <p:nvPr/>
          </p:nvSpPr>
          <p:spPr>
            <a:xfrm>
              <a:off x="5474028" y="1945401"/>
              <a:ext cx="2108848" cy="288197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5727334" y="1924947"/>
              <a:ext cx="1494207" cy="341512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 lvl="0"/>
              <a:r>
                <a:rPr lang="zh-CN" altLang="en-US" dirty="0">
                  <a:solidFill>
                    <a:prstClr val="white"/>
                  </a:solidFill>
                  <a:cs typeface="+mn-ea"/>
                  <a:sym typeface="+mn-lt"/>
                </a:rPr>
                <a:t>产品介绍</a:t>
              </a: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917832" y="2436944"/>
            <a:ext cx="2462480" cy="398780"/>
            <a:chOff x="5487488" y="2474663"/>
            <a:chExt cx="2108848" cy="341512"/>
          </a:xfrm>
        </p:grpSpPr>
        <p:sp>
          <p:nvSpPr>
            <p:cNvPr id="74" name="圆角矩形 73"/>
            <p:cNvSpPr/>
            <p:nvPr/>
          </p:nvSpPr>
          <p:spPr>
            <a:xfrm>
              <a:off x="5487488" y="2512581"/>
              <a:ext cx="2108848" cy="28819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5699596" y="2474663"/>
              <a:ext cx="1541082" cy="341512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 lvl="0"/>
              <a:r>
                <a:rPr lang="zh-CN" altLang="en-US" dirty="0">
                  <a:solidFill>
                    <a:prstClr val="white"/>
                  </a:solidFill>
                  <a:cs typeface="+mn-ea"/>
                  <a:sym typeface="+mn-lt"/>
                </a:rPr>
                <a:t>培训发展</a:t>
              </a: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917831" y="3140253"/>
            <a:ext cx="2462481" cy="398780"/>
            <a:chOff x="5487488" y="3574376"/>
            <a:chExt cx="2108848" cy="341512"/>
          </a:xfrm>
        </p:grpSpPr>
        <p:sp>
          <p:nvSpPr>
            <p:cNvPr id="80" name="圆角矩形 79"/>
            <p:cNvSpPr/>
            <p:nvPr/>
          </p:nvSpPr>
          <p:spPr>
            <a:xfrm>
              <a:off x="5487488" y="3591204"/>
              <a:ext cx="2108848" cy="28819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5757949" y="3574376"/>
              <a:ext cx="1541008" cy="341512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 lvl="0"/>
              <a:r>
                <a:rPr lang="zh-CN" altLang="en-US" dirty="0">
                  <a:solidFill>
                    <a:prstClr val="white"/>
                  </a:solidFill>
                  <a:cs typeface="+mn-ea"/>
                  <a:sym typeface="+mn-lt"/>
                </a:rPr>
                <a:t>企业文化</a:t>
              </a: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02006" y="1240777"/>
            <a:ext cx="453970" cy="369332"/>
            <a:chOff x="4836465" y="1285772"/>
            <a:chExt cx="453970" cy="369332"/>
          </a:xfr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18900000" scaled="1"/>
            <a:tileRect/>
          </a:gradFill>
        </p:grpSpPr>
        <p:sp>
          <p:nvSpPr>
            <p:cNvPr id="86" name="圆角矩形 85"/>
            <p:cNvSpPr/>
            <p:nvPr/>
          </p:nvSpPr>
          <p:spPr>
            <a:xfrm>
              <a:off x="4860032" y="1304852"/>
              <a:ext cx="402984" cy="336526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ea"/>
                <a:ea typeface="+mj-ea"/>
                <a:cs typeface="Arial Unicode MS" panose="020B0604020202020204" charset="-122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836465" y="128577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3902006" y="1841222"/>
            <a:ext cx="453970" cy="369332"/>
            <a:chOff x="4836465" y="1285772"/>
            <a:chExt cx="453970" cy="369332"/>
          </a:xfr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18900000" scaled="1"/>
            <a:tileRect/>
          </a:gradFill>
        </p:grpSpPr>
        <p:sp>
          <p:nvSpPr>
            <p:cNvPr id="89" name="圆角矩形 88"/>
            <p:cNvSpPr/>
            <p:nvPr/>
          </p:nvSpPr>
          <p:spPr>
            <a:xfrm>
              <a:off x="4860032" y="1304852"/>
              <a:ext cx="402984" cy="336526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ea"/>
                <a:ea typeface="+mj-ea"/>
                <a:cs typeface="Arial Unicode MS" panose="020B0604020202020204" charset="-122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836465" y="128577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3902006" y="2441667"/>
            <a:ext cx="453970" cy="369332"/>
            <a:chOff x="4836465" y="1285772"/>
            <a:chExt cx="453970" cy="369332"/>
          </a:xfr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18900000" scaled="1"/>
            <a:tileRect/>
          </a:gradFill>
        </p:grpSpPr>
        <p:sp>
          <p:nvSpPr>
            <p:cNvPr id="92" name="圆角矩形 91"/>
            <p:cNvSpPr/>
            <p:nvPr/>
          </p:nvSpPr>
          <p:spPr>
            <a:xfrm>
              <a:off x="4860032" y="1304852"/>
              <a:ext cx="402984" cy="336526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ea"/>
                <a:ea typeface="+mj-ea"/>
                <a:cs typeface="Arial Unicode MS" panose="020B0604020202020204" charset="-12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36465" y="128577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3902006" y="3140273"/>
            <a:ext cx="450850" cy="368300"/>
            <a:chOff x="4836465" y="1285772"/>
            <a:chExt cx="450850" cy="368300"/>
          </a:xfr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18900000" scaled="1"/>
            <a:tileRect/>
          </a:gradFill>
        </p:grpSpPr>
        <p:sp>
          <p:nvSpPr>
            <p:cNvPr id="98" name="圆角矩形 97"/>
            <p:cNvSpPr/>
            <p:nvPr/>
          </p:nvSpPr>
          <p:spPr>
            <a:xfrm>
              <a:off x="4860032" y="1304852"/>
              <a:ext cx="402984" cy="336526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ea"/>
                <a:ea typeface="+mj-ea"/>
                <a:cs typeface="Arial Unicode MS" panose="020B0604020202020204" charset="-122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836465" y="1285772"/>
              <a:ext cx="45085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6130910" y="-651377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1" name="椭圆 10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4283968" y="-123379"/>
            <a:ext cx="561204" cy="500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4" name="椭圆 104"/>
            <p:cNvSpPr/>
            <p:nvPr/>
          </p:nvSpPr>
          <p:spPr>
            <a:xfrm>
              <a:off x="392112" y="760412"/>
              <a:ext cx="3825875" cy="3825876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5043870" y="-175622"/>
            <a:ext cx="792986" cy="7077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6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7" name="椭圆 10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780482" y="5033317"/>
            <a:ext cx="524364" cy="4680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2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3" name="椭圆 11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3660137" y="4101233"/>
            <a:ext cx="224838" cy="2006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5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6" name="椭圆 11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3131840" y="4443958"/>
            <a:ext cx="471130" cy="42050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8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9" name="椭圆 11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1989718" y="4791278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4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5" name="椭圆 128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1285566" y="4588738"/>
            <a:ext cx="463218" cy="41344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7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8" name="椭圆 13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401396" y="4856514"/>
            <a:ext cx="282172" cy="2518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0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1" name="椭圆 134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218756" y="4648436"/>
            <a:ext cx="141084" cy="1259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3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4" name="椭圆 13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917832" y="3711571"/>
            <a:ext cx="2462480" cy="398780"/>
            <a:chOff x="5487488" y="3016922"/>
            <a:chExt cx="2108848" cy="341512"/>
          </a:xfrm>
        </p:grpSpPr>
        <p:sp>
          <p:nvSpPr>
            <p:cNvPr id="5" name="圆角矩形 4"/>
            <p:cNvSpPr/>
            <p:nvPr/>
          </p:nvSpPr>
          <p:spPr>
            <a:xfrm>
              <a:off x="5487488" y="3049353"/>
              <a:ext cx="2108848" cy="28819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lt"/>
                <a:ea typeface="Arial Unicode MS" panose="020B0604020202020204" charset="-122"/>
                <a:cs typeface="Arial Unicode MS" panose="020B0604020202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721750" y="3016922"/>
              <a:ext cx="1541082" cy="341512"/>
            </a:xfrm>
            <a:prstGeom prst="rect">
              <a:avLst/>
            </a:prstGeom>
          </p:spPr>
          <p:txBody>
            <a:bodyPr wrap="square" lIns="121960" tIns="60980" rIns="121960" bIns="60980">
              <a:spAutoFit/>
            </a:bodyPr>
            <a:lstStyle/>
            <a:p>
              <a:pPr lvl="0"/>
              <a:r>
                <a:rPr lang="zh-CN" altLang="en-US" dirty="0">
                  <a:solidFill>
                    <a:prstClr val="white"/>
                  </a:solidFill>
                  <a:cs typeface="+mn-ea"/>
                  <a:sym typeface="+mn-lt"/>
                </a:rPr>
                <a:t>招聘需求</a:t>
              </a: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902006" y="3713942"/>
            <a:ext cx="450850" cy="368300"/>
            <a:chOff x="4836465" y="1285772"/>
            <a:chExt cx="450850" cy="368300"/>
          </a:xfr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18900000" scaled="1"/>
            <a:tileRect/>
          </a:gradFill>
        </p:grpSpPr>
        <p:sp>
          <p:nvSpPr>
            <p:cNvPr id="8" name="圆角矩形 7"/>
            <p:cNvSpPr/>
            <p:nvPr/>
          </p:nvSpPr>
          <p:spPr>
            <a:xfrm>
              <a:off x="4860032" y="1304852"/>
              <a:ext cx="402984" cy="336526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1524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60" tIns="60980" rIns="121960" bIns="60980" anchor="ctr"/>
            <a:lstStyle/>
            <a:p>
              <a:pPr algn="ctr">
                <a:defRPr/>
              </a:pPr>
              <a:endParaRPr lang="zh-CN" altLang="en-US" dirty="0">
                <a:latin typeface="+mj-ea"/>
                <a:ea typeface="+mj-ea"/>
                <a:cs typeface="Arial Unicode MS" panose="020B0604020202020204" charset="-122"/>
              </a:endParaRPr>
            </a:p>
          </p:txBody>
        </p:sp>
        <p:sp>
          <p:nvSpPr>
            <p:cNvPr id="9" name="TextBox 95"/>
            <p:cNvSpPr txBox="1"/>
            <p:nvPr/>
          </p:nvSpPr>
          <p:spPr>
            <a:xfrm>
              <a:off x="4836465" y="1285772"/>
              <a:ext cx="45085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+mj-ea"/>
                  <a:ea typeface="+mj-ea"/>
                </a:rPr>
                <a:t>05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57" grpId="0" animBg="1"/>
      <p:bldP spid="59" grpId="0" animBg="1"/>
      <p:bldP spid="65" grpId="0"/>
      <p:bldP spid="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918845" y="772966"/>
            <a:ext cx="3541611" cy="633574"/>
            <a:chOff x="1911" y="2326"/>
            <a:chExt cx="7271" cy="1330"/>
          </a:xfrm>
        </p:grpSpPr>
        <p:grpSp>
          <p:nvGrpSpPr>
            <p:cNvPr id="86019" name="组合 1"/>
            <p:cNvGrpSpPr/>
            <p:nvPr/>
          </p:nvGrpSpPr>
          <p:grpSpPr>
            <a:xfrm>
              <a:off x="1911" y="2326"/>
              <a:ext cx="1323" cy="1322"/>
              <a:chOff x="6471379" y="685447"/>
              <a:chExt cx="668974" cy="668974"/>
            </a:xfrm>
          </p:grpSpPr>
          <p:grpSp>
            <p:nvGrpSpPr>
              <p:cNvPr id="45143" name="组合 2"/>
              <p:cNvGrpSpPr/>
              <p:nvPr/>
            </p:nvGrpSpPr>
            <p:grpSpPr>
              <a:xfrm>
                <a:off x="6471379" y="685447"/>
                <a:ext cx="668974" cy="668974"/>
                <a:chOff x="6474776" y="1019119"/>
                <a:chExt cx="668974" cy="668974"/>
              </a:xfrm>
            </p:grpSpPr>
            <p:sp>
              <p:nvSpPr>
                <p:cNvPr id="6" name="圆角矩形 5"/>
                <p:cNvSpPr/>
                <p:nvPr/>
              </p:nvSpPr>
              <p:spPr>
                <a:xfrm>
                  <a:off x="6474776" y="1019119"/>
                  <a:ext cx="668974" cy="668974"/>
                </a:xfrm>
                <a:prstGeom prst="roundRect">
                  <a:avLst>
                    <a:gd name="adj" fmla="val 8667"/>
                  </a:avLst>
                </a:prstGeom>
                <a:gradFill flip="none" rotWithShape="1">
                  <a:gsLst>
                    <a:gs pos="1000">
                      <a:schemeClr val="bg1">
                        <a:lumMod val="80000"/>
                      </a:schemeClr>
                    </a:gs>
                    <a:gs pos="100000">
                      <a:schemeClr val="bg1">
                        <a:lumMod val="99000"/>
                      </a:schemeClr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90500" dist="635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" name="圆角矩形 7"/>
                <p:cNvSpPr/>
                <p:nvPr/>
              </p:nvSpPr>
              <p:spPr>
                <a:xfrm>
                  <a:off x="6541255" y="1085598"/>
                  <a:ext cx="536016" cy="536016"/>
                </a:xfrm>
                <a:prstGeom prst="roundRect">
                  <a:avLst>
                    <a:gd name="adj" fmla="val 8667"/>
                  </a:avLst>
                </a:prstGeom>
                <a:gradFill flip="none" rotWithShape="1">
                  <a:gsLst>
                    <a:gs pos="1000">
                      <a:schemeClr val="bg1">
                        <a:lumMod val="80000"/>
                      </a:schemeClr>
                    </a:gs>
                    <a:gs pos="100000">
                      <a:schemeClr val="bg1">
                        <a:lumMod val="99000"/>
                      </a:schemeClr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397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6021" name="文本框 78"/>
              <p:cNvSpPr txBox="1"/>
              <p:nvPr/>
            </p:nvSpPr>
            <p:spPr>
              <a:xfrm>
                <a:off x="6478222" y="832518"/>
                <a:ext cx="647700" cy="3912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595959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01</a:t>
                </a:r>
                <a:endParaRPr lang="zh-CN" altLang="en-US" dirty="0">
                  <a:solidFill>
                    <a:srgbClr val="595959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974" name="文本框 77"/>
            <p:cNvSpPr txBox="1">
              <a:spLocks noChangeArrowheads="1"/>
            </p:cNvSpPr>
            <p:nvPr/>
          </p:nvSpPr>
          <p:spPr bwMode="auto">
            <a:xfrm>
              <a:off x="3342" y="2560"/>
              <a:ext cx="5840" cy="10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defRPr/>
              </a:pPr>
              <a:r>
                <a:rPr kumimoji="0" lang="zh-CN" altLang="en-US" sz="20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生产管理   </a:t>
              </a:r>
              <a:r>
                <a:rPr lang="en-US" altLang="zh-CN" sz="2000" b="1" noProof="0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25</a:t>
              </a:r>
              <a:r>
                <a:rPr lang="zh-CN" altLang="en-US" sz="2000" b="1" noProof="0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人</a:t>
              </a:r>
              <a:endParaRPr lang="zh-CN" altLang="en-US" sz="2000" b="1" noProof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R="0" defTabSz="914400">
                <a:buClrTx/>
                <a:buSzTx/>
                <a:defRPr/>
              </a:pPr>
              <a:r>
                <a:rPr kumimoji="0" lang="zh-CN" altLang="en-US" sz="800" b="1" kern="1200" cap="none" spc="0" normalizeH="0" baseline="0" noProof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</a:t>
              </a:r>
              <a:r>
                <a:rPr kumimoji="0" lang="zh-CN" altLang="en-US" sz="8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              </a:t>
              </a:r>
              <a:endParaRPr kumimoji="0" lang="zh-CN" altLang="en-US" sz="800" b="1" kern="1200" cap="none" spc="0" normalizeH="0" baseline="0" noProof="0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6056" name="文本框 76"/>
          <p:cNvSpPr txBox="1"/>
          <p:nvPr/>
        </p:nvSpPr>
        <p:spPr>
          <a:xfrm>
            <a:off x="909320" y="211455"/>
            <a:ext cx="3724910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岗位需求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储备干部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4942205" y="780586"/>
            <a:ext cx="3479264" cy="629763"/>
            <a:chOff x="1911" y="2326"/>
            <a:chExt cx="7143" cy="1322"/>
          </a:xfrm>
        </p:grpSpPr>
        <p:grpSp>
          <p:nvGrpSpPr>
            <p:cNvPr id="5" name="组合 1"/>
            <p:cNvGrpSpPr/>
            <p:nvPr/>
          </p:nvGrpSpPr>
          <p:grpSpPr>
            <a:xfrm>
              <a:off x="1911" y="2326"/>
              <a:ext cx="1323" cy="1322"/>
              <a:chOff x="6471379" y="685447"/>
              <a:chExt cx="668974" cy="668974"/>
            </a:xfrm>
          </p:grpSpPr>
          <p:grpSp>
            <p:nvGrpSpPr>
              <p:cNvPr id="7" name="组合 2"/>
              <p:cNvGrpSpPr/>
              <p:nvPr/>
            </p:nvGrpSpPr>
            <p:grpSpPr>
              <a:xfrm>
                <a:off x="6471379" y="685447"/>
                <a:ext cx="668974" cy="668974"/>
                <a:chOff x="6474776" y="1019119"/>
                <a:chExt cx="668974" cy="668974"/>
              </a:xfrm>
            </p:grpSpPr>
            <p:sp>
              <p:nvSpPr>
                <p:cNvPr id="9" name="圆角矩形 8"/>
                <p:cNvSpPr/>
                <p:nvPr/>
              </p:nvSpPr>
              <p:spPr>
                <a:xfrm>
                  <a:off x="6474776" y="1019119"/>
                  <a:ext cx="668974" cy="668974"/>
                </a:xfrm>
                <a:prstGeom prst="roundRect">
                  <a:avLst>
                    <a:gd name="adj" fmla="val 8667"/>
                  </a:avLst>
                </a:prstGeom>
                <a:gradFill flip="none" rotWithShape="1">
                  <a:gsLst>
                    <a:gs pos="1000">
                      <a:schemeClr val="bg1">
                        <a:lumMod val="80000"/>
                      </a:schemeClr>
                    </a:gs>
                    <a:gs pos="100000">
                      <a:schemeClr val="bg1">
                        <a:lumMod val="99000"/>
                      </a:schemeClr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90500" dist="635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1" name="圆角矩形 10"/>
                <p:cNvSpPr/>
                <p:nvPr/>
              </p:nvSpPr>
              <p:spPr>
                <a:xfrm>
                  <a:off x="6541255" y="1085598"/>
                  <a:ext cx="536016" cy="536016"/>
                </a:xfrm>
                <a:prstGeom prst="roundRect">
                  <a:avLst>
                    <a:gd name="adj" fmla="val 8667"/>
                  </a:avLst>
                </a:prstGeom>
                <a:gradFill flip="none" rotWithShape="1">
                  <a:gsLst>
                    <a:gs pos="1000">
                      <a:schemeClr val="bg1">
                        <a:lumMod val="80000"/>
                      </a:schemeClr>
                    </a:gs>
                    <a:gs pos="100000">
                      <a:schemeClr val="bg1">
                        <a:lumMod val="99000"/>
                      </a:schemeClr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397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2" name="文本框 78"/>
              <p:cNvSpPr txBox="1"/>
              <p:nvPr/>
            </p:nvSpPr>
            <p:spPr>
              <a:xfrm>
                <a:off x="6478222" y="832518"/>
                <a:ext cx="647700" cy="3912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595959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02</a:t>
                </a:r>
                <a:endParaRPr lang="zh-CN" altLang="en-US" dirty="0">
                  <a:solidFill>
                    <a:srgbClr val="595959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文本框 77"/>
            <p:cNvSpPr txBox="1">
              <a:spLocks noChangeArrowheads="1"/>
            </p:cNvSpPr>
            <p:nvPr/>
          </p:nvSpPr>
          <p:spPr bwMode="auto">
            <a:xfrm>
              <a:off x="3214" y="2568"/>
              <a:ext cx="5840" cy="8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defRPr/>
              </a:pPr>
              <a:r>
                <a:rPr kumimoji="0" lang="zh-CN" altLang="en-US" sz="20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技术员  </a:t>
              </a:r>
              <a:r>
                <a:rPr kumimoji="0" lang="en-US" altLang="zh-CN" sz="20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25</a:t>
              </a:r>
              <a:r>
                <a:rPr kumimoji="0" lang="zh-CN" altLang="en-US" sz="2000" b="1" kern="1200" cap="none" spc="0" normalizeH="0" baseline="0" noProof="0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人</a:t>
              </a:r>
              <a:r>
                <a:rPr kumimoji="0" lang="zh-CN" altLang="en-US" sz="8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</a:t>
              </a:r>
              <a:endParaRPr kumimoji="0" lang="zh-CN" altLang="en-US" sz="800" b="1" kern="1200" cap="none" spc="0" normalizeH="0" baseline="0" noProof="0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5" name="组合 4"/>
          <p:cNvGrpSpPr/>
          <p:nvPr/>
        </p:nvGrpSpPr>
        <p:grpSpPr>
          <a:xfrm>
            <a:off x="962025" y="2040426"/>
            <a:ext cx="3498748" cy="660251"/>
            <a:chOff x="1911" y="2326"/>
            <a:chExt cx="7183" cy="1386"/>
          </a:xfrm>
        </p:grpSpPr>
        <p:grpSp>
          <p:nvGrpSpPr>
            <p:cNvPr id="16" name="组合 1"/>
            <p:cNvGrpSpPr/>
            <p:nvPr/>
          </p:nvGrpSpPr>
          <p:grpSpPr>
            <a:xfrm>
              <a:off x="1911" y="2326"/>
              <a:ext cx="1323" cy="1322"/>
              <a:chOff x="6471379" y="685447"/>
              <a:chExt cx="668974" cy="668974"/>
            </a:xfrm>
          </p:grpSpPr>
          <p:grpSp>
            <p:nvGrpSpPr>
              <p:cNvPr id="17" name="组合 2"/>
              <p:cNvGrpSpPr/>
              <p:nvPr/>
            </p:nvGrpSpPr>
            <p:grpSpPr>
              <a:xfrm>
                <a:off x="6471379" y="685447"/>
                <a:ext cx="668974" cy="668974"/>
                <a:chOff x="6474776" y="1019119"/>
                <a:chExt cx="668974" cy="668974"/>
              </a:xfrm>
            </p:grpSpPr>
            <p:sp>
              <p:nvSpPr>
                <p:cNvPr id="19" name="圆角矩形 18"/>
                <p:cNvSpPr/>
                <p:nvPr/>
              </p:nvSpPr>
              <p:spPr>
                <a:xfrm>
                  <a:off x="6474776" y="1019119"/>
                  <a:ext cx="668974" cy="668974"/>
                </a:xfrm>
                <a:prstGeom prst="roundRect">
                  <a:avLst>
                    <a:gd name="adj" fmla="val 8667"/>
                  </a:avLst>
                </a:prstGeom>
                <a:gradFill flip="none" rotWithShape="1">
                  <a:gsLst>
                    <a:gs pos="1000">
                      <a:schemeClr val="bg1">
                        <a:lumMod val="80000"/>
                      </a:schemeClr>
                    </a:gs>
                    <a:gs pos="100000">
                      <a:schemeClr val="bg1">
                        <a:lumMod val="99000"/>
                      </a:schemeClr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90500" dist="635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3" name="圆角矩形 22"/>
                <p:cNvSpPr/>
                <p:nvPr/>
              </p:nvSpPr>
              <p:spPr>
                <a:xfrm>
                  <a:off x="6541255" y="1085598"/>
                  <a:ext cx="536016" cy="536016"/>
                </a:xfrm>
                <a:prstGeom prst="roundRect">
                  <a:avLst>
                    <a:gd name="adj" fmla="val 8667"/>
                  </a:avLst>
                </a:prstGeom>
                <a:gradFill flip="none" rotWithShape="1">
                  <a:gsLst>
                    <a:gs pos="1000">
                      <a:schemeClr val="bg1">
                        <a:lumMod val="80000"/>
                      </a:schemeClr>
                    </a:gs>
                    <a:gs pos="100000">
                      <a:schemeClr val="bg1">
                        <a:lumMod val="99000"/>
                      </a:schemeClr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397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5" name="文本框 78"/>
              <p:cNvSpPr txBox="1"/>
              <p:nvPr/>
            </p:nvSpPr>
            <p:spPr>
              <a:xfrm>
                <a:off x="6478222" y="832518"/>
                <a:ext cx="647700" cy="39123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595959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03</a:t>
                </a:r>
                <a:endParaRPr lang="zh-CN" altLang="en-US" dirty="0">
                  <a:solidFill>
                    <a:srgbClr val="595959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8" name="文本框 77"/>
            <p:cNvSpPr txBox="1">
              <a:spLocks noChangeArrowheads="1"/>
            </p:cNvSpPr>
            <p:nvPr/>
          </p:nvSpPr>
          <p:spPr bwMode="auto">
            <a:xfrm>
              <a:off x="3254" y="2616"/>
              <a:ext cx="5840" cy="10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R="0" defTabSz="914400">
                <a:buClrTx/>
                <a:buSzTx/>
                <a:defRPr/>
              </a:pPr>
              <a:r>
                <a:rPr kumimoji="0" lang="zh-CN" altLang="en-US" sz="20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注塑学徒  </a:t>
              </a:r>
              <a:r>
                <a:rPr lang="en-US" altLang="zh-CN" sz="2000" b="1" noProof="0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15</a:t>
              </a:r>
              <a:r>
                <a:rPr lang="zh-CN" altLang="en-US" sz="2000" b="1" noProof="0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人</a:t>
              </a:r>
              <a:endParaRPr lang="zh-CN" altLang="en-US" sz="2000" b="1" noProof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R="0" defTabSz="914400">
                <a:buClrTx/>
                <a:buSzTx/>
                <a:defRPr/>
              </a:pPr>
              <a:r>
                <a:rPr kumimoji="0" lang="zh-CN" altLang="en-US" sz="8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</a:t>
              </a:r>
              <a:endParaRPr kumimoji="0" lang="zh-CN" altLang="en-US" sz="800" b="1" kern="1200" cap="none" spc="0" normalizeH="0" baseline="0" noProof="0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4"/>
          <p:cNvGrpSpPr/>
          <p:nvPr/>
        </p:nvGrpSpPr>
        <p:grpSpPr>
          <a:xfrm>
            <a:off x="4948555" y="2040426"/>
            <a:ext cx="3498748" cy="660251"/>
            <a:chOff x="1911" y="2326"/>
            <a:chExt cx="7183" cy="1386"/>
          </a:xfrm>
        </p:grpSpPr>
        <p:grpSp>
          <p:nvGrpSpPr>
            <p:cNvPr id="10" name="组合 1"/>
            <p:cNvGrpSpPr/>
            <p:nvPr/>
          </p:nvGrpSpPr>
          <p:grpSpPr>
            <a:xfrm>
              <a:off x="1911" y="2326"/>
              <a:ext cx="1323" cy="1322"/>
              <a:chOff x="6471379" y="685447"/>
              <a:chExt cx="668974" cy="668974"/>
            </a:xfrm>
          </p:grpSpPr>
          <p:grpSp>
            <p:nvGrpSpPr>
              <p:cNvPr id="14" name="组合 2"/>
              <p:cNvGrpSpPr/>
              <p:nvPr/>
            </p:nvGrpSpPr>
            <p:grpSpPr>
              <a:xfrm>
                <a:off x="6471379" y="685447"/>
                <a:ext cx="668974" cy="668974"/>
                <a:chOff x="6474776" y="1019119"/>
                <a:chExt cx="668974" cy="668974"/>
              </a:xfrm>
            </p:grpSpPr>
            <p:sp>
              <p:nvSpPr>
                <p:cNvPr id="18" name="圆角矩形 17"/>
                <p:cNvSpPr/>
                <p:nvPr/>
              </p:nvSpPr>
              <p:spPr>
                <a:xfrm>
                  <a:off x="6474776" y="1019119"/>
                  <a:ext cx="668974" cy="668974"/>
                </a:xfrm>
                <a:prstGeom prst="roundRect">
                  <a:avLst>
                    <a:gd name="adj" fmla="val 8667"/>
                  </a:avLst>
                </a:prstGeom>
                <a:gradFill flip="none" rotWithShape="1">
                  <a:gsLst>
                    <a:gs pos="1000">
                      <a:schemeClr val="bg1">
                        <a:lumMod val="80000"/>
                      </a:schemeClr>
                    </a:gs>
                    <a:gs pos="100000">
                      <a:schemeClr val="bg1">
                        <a:lumMod val="99000"/>
                      </a:schemeClr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90500" dist="635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0" name="圆角矩形 19"/>
                <p:cNvSpPr/>
                <p:nvPr/>
              </p:nvSpPr>
              <p:spPr>
                <a:xfrm>
                  <a:off x="6541255" y="1085598"/>
                  <a:ext cx="536016" cy="536016"/>
                </a:xfrm>
                <a:prstGeom prst="roundRect">
                  <a:avLst>
                    <a:gd name="adj" fmla="val 8667"/>
                  </a:avLst>
                </a:prstGeom>
                <a:gradFill flip="none" rotWithShape="1">
                  <a:gsLst>
                    <a:gs pos="1000">
                      <a:schemeClr val="bg1">
                        <a:lumMod val="80000"/>
                      </a:schemeClr>
                    </a:gs>
                    <a:gs pos="100000">
                      <a:schemeClr val="bg1">
                        <a:lumMod val="99000"/>
                      </a:schemeClr>
                    </a:gs>
                  </a:gsLst>
                  <a:lin ang="2700000" scaled="1"/>
                  <a:tileRect/>
                </a:gradFill>
                <a:ln w="19050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139700" dist="381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35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1" name="文本框 78"/>
              <p:cNvSpPr txBox="1"/>
              <p:nvPr/>
            </p:nvSpPr>
            <p:spPr>
              <a:xfrm>
                <a:off x="6478222" y="832518"/>
                <a:ext cx="647700" cy="3912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algn="ctr"/>
                <a:r>
                  <a:rPr lang="en-US" altLang="zh-CN" dirty="0">
                    <a:solidFill>
                      <a:srgbClr val="595959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0</a:t>
                </a:r>
                <a:r>
                  <a:rPr lang="en-US" dirty="0">
                    <a:solidFill>
                      <a:srgbClr val="595959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4</a:t>
                </a:r>
                <a:endParaRPr lang="en-US" dirty="0">
                  <a:solidFill>
                    <a:srgbClr val="595959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文本框 77"/>
            <p:cNvSpPr txBox="1">
              <a:spLocks noChangeArrowheads="1"/>
            </p:cNvSpPr>
            <p:nvPr/>
          </p:nvSpPr>
          <p:spPr bwMode="auto">
            <a:xfrm>
              <a:off x="3254" y="2616"/>
              <a:ext cx="5840" cy="109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marR="0" defTabSz="914400">
                <a:buClrTx/>
                <a:buSzTx/>
                <a:defRPr/>
              </a:pPr>
              <a:r>
                <a:rPr kumimoji="0" lang="zh-CN" altLang="en-US" sz="20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模具学徒  </a:t>
              </a:r>
              <a:r>
                <a:rPr lang="en-US" altLang="zh-CN" sz="2000" b="1" noProof="0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15</a:t>
              </a:r>
              <a:r>
                <a:rPr lang="zh-CN" altLang="en-US" sz="2000" b="1" noProof="0" dirty="0" smtClean="0">
                  <a:solidFill>
                    <a:schemeClr val="accent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人</a:t>
              </a:r>
              <a:endParaRPr lang="zh-CN" altLang="en-US" sz="2000" b="1" noProof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R="0" defTabSz="914400">
                <a:buClrTx/>
                <a:buSzTx/>
                <a:defRPr/>
              </a:pPr>
              <a:r>
                <a:rPr kumimoji="0" lang="zh-CN" altLang="en-US" sz="800" b="1" kern="1200" cap="none" spc="0" normalizeH="0" baseline="0" noProof="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</a:t>
              </a:r>
              <a:endParaRPr kumimoji="0" lang="zh-CN" altLang="en-US" sz="800" b="1" kern="1200" cap="none" spc="0" normalizeH="0" baseline="0" noProof="0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285875" y="3142615"/>
            <a:ext cx="51079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defTabSz="914400">
              <a:buClrTx/>
              <a:buSzTx/>
              <a:defRPr/>
            </a:pPr>
            <a:r>
              <a:rPr lang="zh-CN" altLang="en-US" b="1" noProof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相关要求：</a:t>
            </a:r>
            <a:endParaRPr lang="zh-CN" altLang="en-US" b="1" noProof="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R="0" defTabSz="914400">
              <a:buClrTx/>
              <a:buSzTx/>
              <a:defRPr/>
            </a:pPr>
            <a:r>
              <a:rPr lang="zh-CN" altLang="en-US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1.模具、机电、自动化等相关专业；                                </a:t>
            </a:r>
            <a:endParaRPr kumimoji="0" lang="zh-CN" altLang="en-US" b="1" kern="1200" cap="none" spc="0" normalizeH="0" baseline="0" noProof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>
              <a:buClrTx/>
              <a:buSzTx/>
              <a:defRPr/>
            </a:pPr>
            <a:r>
              <a:rPr lang="zh-CN" altLang="en-US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2.性格外向、开朗、有较强的社交能力； </a:t>
            </a:r>
            <a:endParaRPr kumimoji="0" lang="zh-CN" altLang="en-US" b="1" kern="1200" cap="none" spc="0" normalizeH="0" baseline="0" noProof="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>
              <a:buClrTx/>
              <a:buSzTx/>
              <a:defRPr/>
            </a:pPr>
            <a:r>
              <a:rPr lang="zh-CN" altLang="en-US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3.担任过学生干部、社团经验丰富者优先。</a:t>
            </a:r>
            <a:endParaRPr lang="zh-CN" altLang="en-US"/>
          </a:p>
        </p:txBody>
      </p:sp>
    </p:spTree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val 5"/>
          <p:cNvSpPr/>
          <p:nvPr/>
        </p:nvSpPr>
        <p:spPr>
          <a:xfrm>
            <a:off x="4516055" y="1204078"/>
            <a:ext cx="305911" cy="305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8067" name="组合 79"/>
          <p:cNvGrpSpPr/>
          <p:nvPr/>
        </p:nvGrpSpPr>
        <p:grpSpPr>
          <a:xfrm>
            <a:off x="1864033" y="1346916"/>
            <a:ext cx="3079345" cy="3085297"/>
            <a:chOff x="6379729" y="2488774"/>
            <a:chExt cx="2513016" cy="2513016"/>
          </a:xfrm>
        </p:grpSpPr>
        <p:sp>
          <p:nvSpPr>
            <p:cNvPr id="136" name="任意多边形 82"/>
            <p:cNvSpPr/>
            <p:nvPr/>
          </p:nvSpPr>
          <p:spPr>
            <a:xfrm rot="3738964">
              <a:off x="6379729" y="2488774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7" name="任意多边形 83"/>
            <p:cNvSpPr/>
            <p:nvPr/>
          </p:nvSpPr>
          <p:spPr>
            <a:xfrm rot="16377237">
              <a:off x="6409518" y="2506881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8" name="Oval 9"/>
          <p:cNvSpPr/>
          <p:nvPr/>
        </p:nvSpPr>
        <p:spPr>
          <a:xfrm>
            <a:off x="2949601" y="1239788"/>
            <a:ext cx="414230" cy="41542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9" name="Oval 12"/>
          <p:cNvSpPr/>
          <p:nvPr/>
        </p:nvSpPr>
        <p:spPr>
          <a:xfrm>
            <a:off x="3191235" y="4441735"/>
            <a:ext cx="172596" cy="17259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0" name="Oval 14"/>
          <p:cNvSpPr/>
          <p:nvPr/>
        </p:nvSpPr>
        <p:spPr>
          <a:xfrm>
            <a:off x="5440930" y="2984790"/>
            <a:ext cx="354714" cy="35352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1" name="Oval 6"/>
          <p:cNvSpPr/>
          <p:nvPr/>
        </p:nvSpPr>
        <p:spPr>
          <a:xfrm>
            <a:off x="7351386" y="4341749"/>
            <a:ext cx="201164" cy="2011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2" name="矩形 141"/>
          <p:cNvSpPr/>
          <p:nvPr/>
        </p:nvSpPr>
        <p:spPr>
          <a:xfrm>
            <a:off x="5897690" y="1583038"/>
            <a:ext cx="3107913" cy="195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5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总招聘人数：</a:t>
            </a: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8</a:t>
            </a:r>
            <a:r>
              <a:rPr kumimoji="0" lang="en-US" altLang="zh-CN" sz="15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0</a:t>
            </a:r>
            <a:r>
              <a:rPr kumimoji="0" lang="zh-CN" altLang="en-US" sz="15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人</a:t>
            </a:r>
            <a:endParaRPr kumimoji="0" lang="zh-CN" altLang="en-US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5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公司福利：五险一金、年终奖、股权激励、员工旅游、员工培训、绩效奖金、餐饮津贴、外住补贴、周末双休、带薪年假、职员宿舍等</a:t>
            </a:r>
            <a:endParaRPr kumimoji="0" lang="zh-CN" altLang="en-US" sz="15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3" name="组合 143"/>
          <p:cNvGrpSpPr/>
          <p:nvPr/>
        </p:nvGrpSpPr>
        <p:grpSpPr>
          <a:xfrm>
            <a:off x="4667763" y="1821852"/>
            <a:ext cx="741680" cy="739186"/>
            <a:chOff x="3791014" y="1894685"/>
            <a:chExt cx="741171" cy="739868"/>
          </a:xfrm>
        </p:grpSpPr>
        <p:sp>
          <p:nvSpPr>
            <p:cNvPr id="145" name="Oval 32"/>
            <p:cNvSpPr/>
            <p:nvPr/>
          </p:nvSpPr>
          <p:spPr>
            <a:xfrm>
              <a:off x="3791666" y="1894685"/>
              <a:ext cx="739868" cy="7398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6" name="矩形 145"/>
            <p:cNvSpPr/>
            <p:nvPr/>
          </p:nvSpPr>
          <p:spPr>
            <a:xfrm>
              <a:off x="3791014" y="2057909"/>
              <a:ext cx="741171" cy="4302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00" b="1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专业</a:t>
              </a:r>
              <a:endParaRPr kumimoji="0" lang="zh-CN" altLang="en-US" sz="2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" name="组合 146"/>
          <p:cNvGrpSpPr/>
          <p:nvPr/>
        </p:nvGrpSpPr>
        <p:grpSpPr>
          <a:xfrm>
            <a:off x="1491604" y="896977"/>
            <a:ext cx="754380" cy="685621"/>
            <a:chOff x="956352" y="1239785"/>
            <a:chExt cx="754628" cy="685800"/>
          </a:xfrm>
        </p:grpSpPr>
        <p:sp>
          <p:nvSpPr>
            <p:cNvPr id="148" name="Oval 35"/>
            <p:cNvSpPr/>
            <p:nvPr/>
          </p:nvSpPr>
          <p:spPr>
            <a:xfrm>
              <a:off x="999078" y="1239785"/>
              <a:ext cx="685847" cy="685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080" name="矩形 148"/>
            <p:cNvSpPr/>
            <p:nvPr/>
          </p:nvSpPr>
          <p:spPr>
            <a:xfrm>
              <a:off x="956352" y="1399022"/>
              <a:ext cx="754628" cy="3220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有梦想</a:t>
              </a:r>
              <a:endParaRPr lang="zh-CN" altLang="en-US" sz="1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149"/>
          <p:cNvGrpSpPr/>
          <p:nvPr/>
        </p:nvGrpSpPr>
        <p:grpSpPr>
          <a:xfrm>
            <a:off x="1032158" y="2236081"/>
            <a:ext cx="640080" cy="570161"/>
            <a:chOff x="411420" y="2272813"/>
            <a:chExt cx="640367" cy="569592"/>
          </a:xfrm>
        </p:grpSpPr>
        <p:sp>
          <p:nvSpPr>
            <p:cNvPr id="151" name="Oval 13"/>
            <p:cNvSpPr/>
            <p:nvPr/>
          </p:nvSpPr>
          <p:spPr>
            <a:xfrm>
              <a:off x="439846" y="2272813"/>
              <a:ext cx="570416" cy="5695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083" name="矩形 151"/>
            <p:cNvSpPr/>
            <p:nvPr/>
          </p:nvSpPr>
          <p:spPr>
            <a:xfrm>
              <a:off x="411420" y="2355726"/>
              <a:ext cx="640367" cy="3679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年轻</a:t>
              </a:r>
              <a:endPara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152"/>
          <p:cNvGrpSpPr/>
          <p:nvPr/>
        </p:nvGrpSpPr>
        <p:grpSpPr>
          <a:xfrm>
            <a:off x="5012417" y="3643034"/>
            <a:ext cx="647524" cy="574923"/>
            <a:chOff x="5094905" y="4056086"/>
            <a:chExt cx="648131" cy="574611"/>
          </a:xfrm>
        </p:grpSpPr>
        <p:sp>
          <p:nvSpPr>
            <p:cNvPr id="154" name="Oval 6"/>
            <p:cNvSpPr/>
            <p:nvPr/>
          </p:nvSpPr>
          <p:spPr>
            <a:xfrm>
              <a:off x="5094905" y="4056086"/>
              <a:ext cx="574269" cy="57461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086" name="矩形 154"/>
            <p:cNvSpPr/>
            <p:nvPr/>
          </p:nvSpPr>
          <p:spPr>
            <a:xfrm>
              <a:off x="5102356" y="4158725"/>
              <a:ext cx="640680" cy="3681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潜力</a:t>
              </a:r>
              <a:endParaRPr lang="zh-CN" altLang="en-US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8087" name="图片 1" descr="1096973315543252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6353" y="2296788"/>
            <a:ext cx="2203273" cy="1184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91" name="文本框 76"/>
          <p:cNvSpPr txBox="1"/>
          <p:nvPr/>
        </p:nvSpPr>
        <p:spPr>
          <a:xfrm>
            <a:off x="942975" y="242570"/>
            <a:ext cx="3724910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能力需求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bldLvl="0" animBg="1"/>
      <p:bldP spid="138" grpId="0" bldLvl="0" animBg="1"/>
      <p:bldP spid="139" grpId="0" bldLvl="0" animBg="1"/>
      <p:bldP spid="140" grpId="0" bldLvl="0" animBg="1"/>
      <p:bldP spid="141" grpId="0" bldLvl="0" animBg="1"/>
      <p:bldP spid="1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"/>
          <p:cNvSpPr/>
          <p:nvPr/>
        </p:nvSpPr>
        <p:spPr>
          <a:xfrm>
            <a:off x="4503420" y="3161030"/>
            <a:ext cx="4288790" cy="27813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 cap="flat" cmpd="sng" algn="ctr">
            <a:gradFill flip="none" rotWithShape="1">
              <a:gsLst>
                <a:gs pos="0">
                  <a:srgbClr val="BE309C">
                    <a:lumMod val="5000"/>
                    <a:lumOff val="95000"/>
                  </a:srgbClr>
                </a:gs>
                <a:gs pos="100000">
                  <a:sysClr val="window" lastClr="FFFFFF">
                    <a:lumMod val="65000"/>
                  </a:sysClr>
                </a:gs>
              </a:gsLst>
              <a:lin ang="13500000" scaled="1"/>
              <a:tileRect/>
            </a:gradFill>
            <a:prstDash val="solid"/>
            <a:miter lim="800000"/>
          </a:ln>
          <a:effectLst>
            <a:innerShdw blurRad="127000" dist="88900" dir="18900000">
              <a:prstClr val="black">
                <a:alpha val="38000"/>
              </a:prstClr>
            </a:innerShdw>
          </a:effectLst>
        </p:spPr>
        <p:txBody>
          <a:bodyPr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矩形 10"/>
          <p:cNvSpPr>
            <a:spLocks noChangeAspect="1"/>
          </p:cNvSpPr>
          <p:nvPr/>
        </p:nvSpPr>
        <p:spPr>
          <a:xfrm>
            <a:off x="2669801" y="880116"/>
            <a:ext cx="1404708" cy="1230051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矩形 10"/>
          <p:cNvSpPr>
            <a:spLocks noChangeAspect="1"/>
          </p:cNvSpPr>
          <p:nvPr/>
        </p:nvSpPr>
        <p:spPr>
          <a:xfrm>
            <a:off x="3066397" y="2177204"/>
            <a:ext cx="717248" cy="628068"/>
          </a:xfrm>
          <a:prstGeom prst="hexagon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矩形 10"/>
          <p:cNvSpPr>
            <a:spLocks noChangeAspect="1"/>
          </p:cNvSpPr>
          <p:nvPr/>
        </p:nvSpPr>
        <p:spPr>
          <a:xfrm>
            <a:off x="2192267" y="3487057"/>
            <a:ext cx="730114" cy="639334"/>
          </a:xfrm>
          <a:prstGeom prst="hexagon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矩形 10"/>
          <p:cNvSpPr>
            <a:spLocks noChangeAspect="1"/>
          </p:cNvSpPr>
          <p:nvPr/>
        </p:nvSpPr>
        <p:spPr>
          <a:xfrm>
            <a:off x="553644" y="2552481"/>
            <a:ext cx="1753274" cy="1535276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2" name="矩形 10"/>
          <p:cNvSpPr>
            <a:spLocks noChangeAspect="1"/>
          </p:cNvSpPr>
          <p:nvPr/>
        </p:nvSpPr>
        <p:spPr>
          <a:xfrm>
            <a:off x="986731" y="1273401"/>
            <a:ext cx="746995" cy="654116"/>
          </a:xfrm>
          <a:prstGeom prst="hexagon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8" name="矩形 10"/>
          <p:cNvSpPr>
            <a:spLocks noChangeAspect="1"/>
          </p:cNvSpPr>
          <p:nvPr/>
        </p:nvSpPr>
        <p:spPr>
          <a:xfrm>
            <a:off x="395536" y="3534527"/>
            <a:ext cx="956331" cy="837423"/>
          </a:xfrm>
          <a:prstGeom prst="hexagon">
            <a:avLst/>
          </a:prstGeom>
          <a:gradFill>
            <a:gsLst>
              <a:gs pos="100000">
                <a:srgbClr val="00B0F0"/>
              </a:gs>
              <a:gs pos="0">
                <a:schemeClr val="accent1"/>
              </a:gs>
            </a:gsLst>
            <a:lin ang="8100000" scaled="0"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矩形 10"/>
          <p:cNvSpPr>
            <a:spLocks noChangeAspect="1"/>
          </p:cNvSpPr>
          <p:nvPr/>
        </p:nvSpPr>
        <p:spPr>
          <a:xfrm>
            <a:off x="765125" y="958039"/>
            <a:ext cx="503896" cy="441243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727867" y="1736869"/>
            <a:ext cx="3840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中山联合光电</a:t>
            </a:r>
            <a:endParaRPr lang="zh-CN" altLang="zh-CN" sz="36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zh-CN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科技</a:t>
            </a:r>
            <a:r>
              <a:rPr lang="zh-CN" altLang="en-US" sz="36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股份有限公司</a:t>
            </a:r>
            <a:endParaRPr lang="zh-CN" altLang="en-US" sz="3600" b="1" spc="-15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5" name="矩形 10"/>
          <p:cNvSpPr>
            <a:spLocks noChangeAspect="1"/>
          </p:cNvSpPr>
          <p:nvPr/>
        </p:nvSpPr>
        <p:spPr>
          <a:xfrm>
            <a:off x="1171888" y="1597512"/>
            <a:ext cx="2103134" cy="1841635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10"/>
          <p:cNvSpPr>
            <a:spLocks noChangeAspect="1"/>
          </p:cNvSpPr>
          <p:nvPr/>
        </p:nvSpPr>
        <p:spPr>
          <a:xfrm>
            <a:off x="2634349" y="3046271"/>
            <a:ext cx="889503" cy="778905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 descr="LOGO--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2100580"/>
            <a:ext cx="1553210" cy="835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24" grpId="0" animBg="1"/>
      <p:bldP spid="5" grpId="0" animBg="1"/>
      <p:bldP spid="33" grpId="0" animBg="1"/>
      <p:bldP spid="47" grpId="0" animBg="1"/>
      <p:bldP spid="49" grpId="0" animBg="1"/>
      <p:bldP spid="52" grpId="0" animBg="1"/>
      <p:bldP spid="48" grpId="0" animBg="1"/>
      <p:bldP spid="51" grpId="0" animBg="1"/>
      <p:bldP spid="58" grpId="0"/>
      <p:bldP spid="55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10"/>
          <p:cNvSpPr>
            <a:spLocks noChangeAspect="1"/>
          </p:cNvSpPr>
          <p:nvPr/>
        </p:nvSpPr>
        <p:spPr>
          <a:xfrm>
            <a:off x="3563888" y="1203598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7" name="文本框 8"/>
          <p:cNvSpPr>
            <a:spLocks noChangeArrowheads="1"/>
          </p:cNvSpPr>
          <p:nvPr/>
        </p:nvSpPr>
        <p:spPr bwMode="auto">
          <a:xfrm>
            <a:off x="3141873" y="3235136"/>
            <a:ext cx="2860254" cy="70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66" tIns="34284" rIns="68566" bIns="34284">
            <a:spAutoFit/>
          </a:bodyPr>
          <a:lstStyle/>
          <a:p>
            <a:pPr algn="ctr"/>
            <a:r>
              <a:rPr lang="zh-CN" altLang="en-US" sz="4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关于我们</a:t>
            </a:r>
            <a:endParaRPr lang="zh-CN" altLang="en-US" sz="4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9" name="KSO_Shape"/>
          <p:cNvSpPr>
            <a:spLocks noChangeAspect="1"/>
          </p:cNvSpPr>
          <p:nvPr/>
        </p:nvSpPr>
        <p:spPr bwMode="auto">
          <a:xfrm>
            <a:off x="4117190" y="1471545"/>
            <a:ext cx="773310" cy="1034336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62864" y="2447738"/>
            <a:ext cx="717248" cy="628068"/>
            <a:chOff x="4862864" y="2447738"/>
            <a:chExt cx="717248" cy="628068"/>
          </a:xfrm>
        </p:grpSpPr>
        <p:sp>
          <p:nvSpPr>
            <p:cNvPr id="71" name="矩形 10"/>
            <p:cNvSpPr>
              <a:spLocks noChangeAspect="1"/>
            </p:cNvSpPr>
            <p:nvPr/>
          </p:nvSpPr>
          <p:spPr>
            <a:xfrm>
              <a:off x="4862864" y="2447738"/>
              <a:ext cx="717248" cy="628068"/>
            </a:xfrm>
            <a:prstGeom prst="hexagon">
              <a:avLst/>
            </a:prstGeom>
            <a:gradFill>
              <a:gsLst>
                <a:gs pos="100000">
                  <a:srgbClr val="00B0F0"/>
                </a:gs>
                <a:gs pos="0">
                  <a:schemeClr val="accent1"/>
                </a:gs>
              </a:gsLst>
              <a:lin ang="8100000" scaled="0"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sx="104000" sy="104000" algn="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22896" y="2513458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130910" y="-651377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7" name="椭圆 10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283968" y="-123379"/>
            <a:ext cx="561204" cy="500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0" name="椭圆 104"/>
            <p:cNvSpPr/>
            <p:nvPr/>
          </p:nvSpPr>
          <p:spPr>
            <a:xfrm>
              <a:off x="392112" y="760412"/>
              <a:ext cx="3825875" cy="3825876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043870" y="-175622"/>
            <a:ext cx="792986" cy="7077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2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3" name="椭圆 10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80482" y="5033317"/>
            <a:ext cx="524364" cy="4680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9" name="椭圆 11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3898083" y="4603518"/>
            <a:ext cx="224838" cy="2006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1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2" name="椭圆 11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3131840" y="4443958"/>
            <a:ext cx="471130" cy="42050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4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5" name="椭圆 11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989718" y="4791278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0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1" name="椭圆 128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1285566" y="4588738"/>
            <a:ext cx="463218" cy="41344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3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4" name="椭圆 13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401396" y="4856514"/>
            <a:ext cx="282172" cy="2518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6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7" name="椭圆 134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218756" y="4648436"/>
            <a:ext cx="141084" cy="1259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9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0" name="椭圆 13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  <p:bldLst>
      <p:bldP spid="70" grpId="0" animBg="1"/>
      <p:bldP spid="67" grpId="0" bldLvl="0" autoUpdateAnimBg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</p:spPr>
        <p:txBody>
          <a:bodyPr/>
          <a:lstStyle/>
          <a:p>
            <a:r>
              <a:rPr lang="zh-CN" altLang="en-US" b="1" dirty="0" smtClean="0"/>
              <a:t>公司介绍</a:t>
            </a:r>
            <a:endParaRPr lang="zh-CN" alt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94810" y="831215"/>
            <a:ext cx="5160645" cy="3947795"/>
          </a:xfrm>
          <a:prstGeom prst="rect">
            <a:avLst/>
          </a:prstGeom>
          <a:noFill/>
        </p:spPr>
        <p:txBody>
          <a:bodyPr wrap="square" lIns="71067" tIns="35534" rIns="71067" bIns="35534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Established in 2005</a:t>
            </a:r>
            <a:r>
              <a:rPr kumimoji="1" lang="zh-CN" altLang="en-US" sz="1200" b="1" dirty="0">
                <a:cs typeface="Times New Roman" panose="02020603050405020304" pitchFamily="18" charset="0"/>
                <a:sym typeface="+mn-ea"/>
              </a:rPr>
              <a:t>；</a:t>
            </a:r>
            <a:endParaRPr kumimoji="1"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成立于</a:t>
            </a:r>
            <a:r>
              <a:rPr lang="en-US" altLang="zh-CN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2005</a:t>
            </a:r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年；</a:t>
            </a:r>
            <a:endParaRPr lang="en-US" altLang="zh-CN" sz="1200" b="1" dirty="0">
              <a:solidFill>
                <a:srgbClr val="0083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Headquartered in  Torch Development zone</a:t>
            </a:r>
            <a:r>
              <a:rPr kumimoji="1" lang="zh-CN" altLang="en-US" sz="1200" b="1" dirty="0">
                <a:cs typeface="Times New Roman" panose="02020603050405020304" pitchFamily="18" charset="0"/>
                <a:sym typeface="+mn-ea"/>
              </a:rPr>
              <a:t>, </a:t>
            </a:r>
            <a:r>
              <a:rPr kumimoji="1" lang="en-US" altLang="zh-CN" sz="1200" b="1" dirty="0" err="1">
                <a:cs typeface="Times New Roman" panose="02020603050405020304" pitchFamily="18" charset="0"/>
                <a:sym typeface="+mn-ea"/>
              </a:rPr>
              <a:t>Zhongshan</a:t>
            </a:r>
            <a:r>
              <a:rPr kumimoji="1" lang="zh-CN" altLang="en-US" sz="1200" b="1" dirty="0" err="1">
                <a:cs typeface="Times New Roman" panose="02020603050405020304" pitchFamily="18" charset="0"/>
                <a:sym typeface="+mn-ea"/>
              </a:rPr>
              <a:t>；</a:t>
            </a:r>
            <a:endParaRPr kumimoji="1"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总部设在中山火炬开发区；</a:t>
            </a:r>
            <a:endParaRPr kumimoji="1" lang="en-US" altLang="zh-CN" sz="1200" b="1" dirty="0">
              <a:solidFill>
                <a:srgbClr val="0083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Dedicated</a:t>
            </a:r>
            <a:r>
              <a:rPr kumimoji="1" lang="zh-CN" altLang="en-US" sz="1200" b="1" dirty="0"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into</a:t>
            </a:r>
            <a:r>
              <a:rPr kumimoji="1" lang="zh-CN" altLang="en-US" sz="1200" b="1" dirty="0"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Optical lenses and Optical key components;</a:t>
            </a:r>
            <a:endParaRPr kumimoji="1"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l">
              <a:buClrTx/>
              <a:buSzTx/>
              <a:buFontTx/>
            </a:pPr>
            <a:r>
              <a:rPr lang="zh-CN" altLang="en-US" sz="1200" b="1" dirty="0" smtClean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专业提供光学</a:t>
            </a:r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镜头和光学关键部件；</a:t>
            </a:r>
            <a:endParaRPr lang="zh-CN" altLang="en-US" sz="1200" b="1" dirty="0">
              <a:solidFill>
                <a:srgbClr val="0083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2000+ employees, </a:t>
            </a:r>
            <a:r>
              <a:rPr kumimoji="1" lang="en-US" altLang="zh-CN" sz="1200" b="1" dirty="0" smtClean="0">
                <a:cs typeface="Times New Roman" panose="02020603050405020304" pitchFamily="18" charset="0"/>
                <a:sym typeface="+mn-ea"/>
              </a:rPr>
              <a:t>450+ </a:t>
            </a: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R&amp;D;</a:t>
            </a:r>
            <a:endParaRPr kumimoji="1"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总部现有员工2000人，研发</a:t>
            </a:r>
            <a:r>
              <a:rPr lang="zh-CN" altLang="en-US" sz="1200" b="1" dirty="0" smtClean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人员</a:t>
            </a:r>
            <a:r>
              <a:rPr lang="en-US" altLang="zh-CN" sz="1200" b="1" dirty="0" smtClean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450</a:t>
            </a:r>
            <a:r>
              <a:rPr lang="zh-CN" altLang="en-US" sz="1200" b="1" dirty="0" smtClean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人</a:t>
            </a:r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zh-CN" altLang="en-US" sz="1200" b="1" dirty="0">
              <a:solidFill>
                <a:srgbClr val="0083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200" b="1" dirty="0" smtClean="0">
                <a:cs typeface="Times New Roman" panose="02020603050405020304" pitchFamily="18" charset="0"/>
                <a:sym typeface="+mn-ea"/>
              </a:rPr>
              <a:t>Design</a:t>
            </a: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,</a:t>
            </a:r>
            <a:r>
              <a:rPr kumimoji="1" lang="zh-CN" altLang="en-US" sz="1200" b="1" dirty="0"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developing</a:t>
            </a:r>
            <a:r>
              <a:rPr kumimoji="1" lang="zh-CN" altLang="en-US" sz="1200" b="1" dirty="0">
                <a:cs typeface="Times New Roman" panose="02020603050405020304" pitchFamily="18" charset="0"/>
                <a:sym typeface="+mn-ea"/>
              </a:rPr>
              <a:t>  </a:t>
            </a: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manufacturing &amp;</a:t>
            </a:r>
            <a:r>
              <a:rPr kumimoji="1" lang="zh-CN" altLang="en-US" sz="1200" b="1" dirty="0"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after-sales ;</a:t>
            </a:r>
            <a:endParaRPr kumimoji="1"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设计、开发制造及售后服务;</a:t>
            </a:r>
            <a:endParaRPr lang="zh-CN" altLang="en-US" sz="1200" b="1" dirty="0">
              <a:solidFill>
                <a:srgbClr val="0083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Listed in China stock exchange market in 2017;</a:t>
            </a:r>
            <a:endParaRPr kumimoji="1"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2017年度中国证券交易所上市;</a:t>
            </a:r>
            <a:endParaRPr lang="zh-CN" altLang="en-US" sz="1200" b="1" dirty="0">
              <a:solidFill>
                <a:srgbClr val="0083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200" b="1" dirty="0">
                <a:cs typeface="Times New Roman" panose="02020603050405020304" pitchFamily="18" charset="0"/>
                <a:sym typeface="+mn-ea"/>
              </a:rPr>
              <a:t>No.1 market share in Global security zoom Lens market.</a:t>
            </a:r>
            <a:endParaRPr kumimoji="1"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1200" b="1" dirty="0" smtClean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全球高端安</a:t>
            </a:r>
            <a:r>
              <a:rPr lang="zh-CN" altLang="en-US" sz="1200" b="1" dirty="0">
                <a:solidFill>
                  <a:srgbClr val="0083C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防变焦镜头市场占有率第一。</a:t>
            </a:r>
            <a:endParaRPr lang="zh-CN" altLang="en-US" sz="1200" b="1" dirty="0">
              <a:solidFill>
                <a:srgbClr val="0083C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11560" y="1077291"/>
            <a:ext cx="3251494" cy="2031909"/>
            <a:chOff x="755576" y="1491630"/>
            <a:chExt cx="2880000" cy="1800000"/>
          </a:xfrm>
          <a:effectLst>
            <a:outerShdw blurRad="228600" dist="38100" dir="8400000" sx="105000" sy="105000" algn="tr" rotWithShape="0">
              <a:prstClr val="black">
                <a:alpha val="20000"/>
              </a:prstClr>
            </a:outerShdw>
          </a:effectLst>
        </p:grpSpPr>
        <p:sp>
          <p:nvSpPr>
            <p:cNvPr id="43" name="矩形 42"/>
            <p:cNvSpPr/>
            <p:nvPr/>
          </p:nvSpPr>
          <p:spPr>
            <a:xfrm>
              <a:off x="755576" y="1491630"/>
              <a:ext cx="2880000" cy="1800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13012" y="1524499"/>
              <a:ext cx="2772000" cy="17280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619672" y="2702305"/>
            <a:ext cx="2469674" cy="1687354"/>
            <a:chOff x="755576" y="1491630"/>
            <a:chExt cx="2880000" cy="1800000"/>
          </a:xfrm>
          <a:effectLst>
            <a:outerShdw blurRad="228600" dist="38100" dir="8400000" sx="105000" sy="105000" algn="tr" rotWithShape="0">
              <a:prstClr val="black">
                <a:alpha val="20000"/>
              </a:prstClr>
            </a:outerShdw>
          </a:effectLst>
        </p:grpSpPr>
        <p:sp>
          <p:nvSpPr>
            <p:cNvPr id="47" name="矩形 46"/>
            <p:cNvSpPr/>
            <p:nvPr/>
          </p:nvSpPr>
          <p:spPr>
            <a:xfrm>
              <a:off x="755576" y="1491630"/>
              <a:ext cx="2880000" cy="18000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813012" y="1524499"/>
              <a:ext cx="2772000" cy="172800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MH_Page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2000" b="1" dirty="0" smtClean="0">
                <a:latin typeface="+mn-lt"/>
                <a:ea typeface="+mn-ea"/>
                <a:cs typeface="+mn-ea"/>
                <a:sym typeface="+mn-lt"/>
              </a:rPr>
              <a:t>自有资源</a:t>
            </a:r>
            <a:endParaRPr lang="zh-CN" altLang="zh-CN" sz="2000" b="1" dirty="0" smtClean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97840" y="1266825"/>
            <a:ext cx="1499870" cy="2718435"/>
            <a:chOff x="784" y="2108"/>
            <a:chExt cx="2362" cy="4281"/>
          </a:xfrm>
        </p:grpSpPr>
        <p:sp>
          <p:nvSpPr>
            <p:cNvPr id="19" name="椭圆 11"/>
            <p:cNvSpPr/>
            <p:nvPr/>
          </p:nvSpPr>
          <p:spPr>
            <a:xfrm>
              <a:off x="784" y="2108"/>
              <a:ext cx="2363" cy="2963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1" y="5270"/>
              <a:ext cx="22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accent1"/>
                  </a:solidFill>
                  <a:effectLst/>
                  <a:sym typeface="+mn-ea"/>
                </a:rPr>
                <a:t>核心专利</a:t>
              </a:r>
              <a:endParaRPr lang="zh-CN" altLang="en-US" b="1" dirty="0">
                <a:solidFill>
                  <a:schemeClr val="accent1"/>
                </a:solidFill>
                <a:effectLst/>
                <a:sym typeface="+mn-ea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1187" y="5907"/>
              <a:ext cx="1438" cy="483"/>
              <a:chOff x="4138204" y="1202146"/>
              <a:chExt cx="1056581" cy="364119"/>
            </a:xfrm>
          </p:grpSpPr>
          <p:sp>
            <p:nvSpPr>
              <p:cNvPr id="53" name="圆角矩形 52"/>
              <p:cNvSpPr/>
              <p:nvPr/>
            </p:nvSpPr>
            <p:spPr>
              <a:xfrm>
                <a:off x="4139952" y="1203949"/>
                <a:ext cx="1053084" cy="360040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2794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138204" y="1202146"/>
                <a:ext cx="1056581" cy="36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buFontTx/>
                  <a:buNone/>
                  <a:defRPr/>
                </a:pPr>
                <a:r>
                  <a:rPr lang="en-US" altLang="zh-CN" sz="1400" b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sym typeface="+mn-ea"/>
                  </a:rPr>
                  <a:t>700</a:t>
                </a:r>
                <a:r>
                  <a:rPr lang="zh-CN" altLang="en-US" sz="1400" b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sym typeface="+mn-ea"/>
                  </a:rPr>
                  <a:t>多项</a:t>
                </a:r>
                <a:endParaRPr lang="zh-CN" altLang="en-US" sz="14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endParaRPr>
              </a:p>
            </p:txBody>
          </p:sp>
        </p:grpSp>
        <p:sp>
          <p:nvSpPr>
            <p:cNvPr id="3" name="奖章"/>
            <p:cNvSpPr/>
            <p:nvPr/>
          </p:nvSpPr>
          <p:spPr bwMode="auto">
            <a:xfrm>
              <a:off x="1347" y="2945"/>
              <a:ext cx="1237" cy="1289"/>
            </a:xfrm>
            <a:custGeom>
              <a:avLst/>
              <a:gdLst>
                <a:gd name="T0" fmla="*/ 2147483646 w 4116"/>
                <a:gd name="T1" fmla="*/ 2147483646 h 5239"/>
                <a:gd name="T2" fmla="*/ 2147483646 w 4116"/>
                <a:gd name="T3" fmla="*/ 2147483646 h 5239"/>
                <a:gd name="T4" fmla="*/ 2147483646 w 4116"/>
                <a:gd name="T5" fmla="*/ 2147483646 h 5239"/>
                <a:gd name="T6" fmla="*/ 2147483646 w 4116"/>
                <a:gd name="T7" fmla="*/ 2147483646 h 5239"/>
                <a:gd name="T8" fmla="*/ 2147483646 w 4116"/>
                <a:gd name="T9" fmla="*/ 2147483646 h 5239"/>
                <a:gd name="T10" fmla="*/ 2147483646 w 4116"/>
                <a:gd name="T11" fmla="*/ 2147483646 h 5239"/>
                <a:gd name="T12" fmla="*/ 2147483646 w 4116"/>
                <a:gd name="T13" fmla="*/ 2147483646 h 5239"/>
                <a:gd name="T14" fmla="*/ 2147483646 w 4116"/>
                <a:gd name="T15" fmla="*/ 2147483646 h 5239"/>
                <a:gd name="T16" fmla="*/ 2147483646 w 4116"/>
                <a:gd name="T17" fmla="*/ 2147483646 h 5239"/>
                <a:gd name="T18" fmla="*/ 2147483646 w 4116"/>
                <a:gd name="T19" fmla="*/ 2147483646 h 5239"/>
                <a:gd name="T20" fmla="*/ 2147483646 w 4116"/>
                <a:gd name="T21" fmla="*/ 2147483646 h 5239"/>
                <a:gd name="T22" fmla="*/ 2147483646 w 4116"/>
                <a:gd name="T23" fmla="*/ 2147483646 h 5239"/>
                <a:gd name="T24" fmla="*/ 2147483646 w 4116"/>
                <a:gd name="T25" fmla="*/ 2147483646 h 5239"/>
                <a:gd name="T26" fmla="*/ 2147483646 w 4116"/>
                <a:gd name="T27" fmla="*/ 2147483646 h 5239"/>
                <a:gd name="T28" fmla="*/ 2147483646 w 4116"/>
                <a:gd name="T29" fmla="*/ 2147483646 h 5239"/>
                <a:gd name="T30" fmla="*/ 2147483646 w 4116"/>
                <a:gd name="T31" fmla="*/ 2147483646 h 5239"/>
                <a:gd name="T32" fmla="*/ 2147483646 w 4116"/>
                <a:gd name="T33" fmla="*/ 2147483646 h 5239"/>
                <a:gd name="T34" fmla="*/ 2147483646 w 4116"/>
                <a:gd name="T35" fmla="*/ 2147483646 h 5239"/>
                <a:gd name="T36" fmla="*/ 2147483646 w 4116"/>
                <a:gd name="T37" fmla="*/ 2147483646 h 5239"/>
                <a:gd name="T38" fmla="*/ 2147483646 w 4116"/>
                <a:gd name="T39" fmla="*/ 2147483646 h 5239"/>
                <a:gd name="T40" fmla="*/ 2147483646 w 4116"/>
                <a:gd name="T41" fmla="*/ 2147483646 h 5239"/>
                <a:gd name="T42" fmla="*/ 2147483646 w 4116"/>
                <a:gd name="T43" fmla="*/ 2147483646 h 5239"/>
                <a:gd name="T44" fmla="*/ 2147483646 w 4116"/>
                <a:gd name="T45" fmla="*/ 2147483646 h 5239"/>
                <a:gd name="T46" fmla="*/ 2147483646 w 4116"/>
                <a:gd name="T47" fmla="*/ 2147483646 h 5239"/>
                <a:gd name="T48" fmla="*/ 2147483646 w 4116"/>
                <a:gd name="T49" fmla="*/ 2147483646 h 5239"/>
                <a:gd name="T50" fmla="*/ 2147483646 w 4116"/>
                <a:gd name="T51" fmla="*/ 2147483646 h 5239"/>
                <a:gd name="T52" fmla="*/ 2147483646 w 4116"/>
                <a:gd name="T53" fmla="*/ 2147483646 h 5239"/>
                <a:gd name="T54" fmla="*/ 2147483646 w 4116"/>
                <a:gd name="T55" fmla="*/ 2147483646 h 5239"/>
                <a:gd name="T56" fmla="*/ 2147483646 w 4116"/>
                <a:gd name="T57" fmla="*/ 2147483646 h 5239"/>
                <a:gd name="T58" fmla="*/ 2147483646 w 4116"/>
                <a:gd name="T59" fmla="*/ 2147483646 h 5239"/>
                <a:gd name="T60" fmla="*/ 2147483646 w 4116"/>
                <a:gd name="T61" fmla="*/ 2147483646 h 5239"/>
                <a:gd name="T62" fmla="*/ 2147483646 w 4116"/>
                <a:gd name="T63" fmla="*/ 2147483646 h 5239"/>
                <a:gd name="T64" fmla="*/ 2147483646 w 4116"/>
                <a:gd name="T65" fmla="*/ 2147483646 h 5239"/>
                <a:gd name="T66" fmla="*/ 2147483646 w 4116"/>
                <a:gd name="T67" fmla="*/ 2147483646 h 5239"/>
                <a:gd name="T68" fmla="*/ 2147483646 w 4116"/>
                <a:gd name="T69" fmla="*/ 2147483646 h 5239"/>
                <a:gd name="T70" fmla="*/ 2147483646 w 4116"/>
                <a:gd name="T71" fmla="*/ 2147483646 h 5239"/>
                <a:gd name="T72" fmla="*/ 2147483646 w 4116"/>
                <a:gd name="T73" fmla="*/ 2147483646 h 5239"/>
                <a:gd name="T74" fmla="*/ 2147483646 w 4116"/>
                <a:gd name="T75" fmla="*/ 2147483646 h 5239"/>
                <a:gd name="T76" fmla="*/ 2147483646 w 4116"/>
                <a:gd name="T77" fmla="*/ 2147483646 h 5239"/>
                <a:gd name="T78" fmla="*/ 2147483646 w 4116"/>
                <a:gd name="T79" fmla="*/ 2147483646 h 5239"/>
                <a:gd name="T80" fmla="*/ 2147483646 w 4116"/>
                <a:gd name="T81" fmla="*/ 2147483646 h 5239"/>
                <a:gd name="T82" fmla="*/ 2147483646 w 4116"/>
                <a:gd name="T83" fmla="*/ 2147483646 h 5239"/>
                <a:gd name="T84" fmla="*/ 2147483646 w 4116"/>
                <a:gd name="T85" fmla="*/ 2147483646 h 5239"/>
                <a:gd name="T86" fmla="*/ 2147483646 w 4116"/>
                <a:gd name="T87" fmla="*/ 2147483646 h 5239"/>
                <a:gd name="T88" fmla="*/ 2147483646 w 4116"/>
                <a:gd name="T89" fmla="*/ 2147483646 h 5239"/>
                <a:gd name="T90" fmla="*/ 2147483646 w 4116"/>
                <a:gd name="T91" fmla="*/ 2147483646 h 5239"/>
                <a:gd name="T92" fmla="*/ 0 w 4116"/>
                <a:gd name="T93" fmla="*/ 2147483646 h 5239"/>
                <a:gd name="T94" fmla="*/ 2147483646 w 4116"/>
                <a:gd name="T95" fmla="*/ 2147483646 h 5239"/>
                <a:gd name="T96" fmla="*/ 2147483646 w 4116"/>
                <a:gd name="T97" fmla="*/ 2147483646 h 5239"/>
                <a:gd name="T98" fmla="*/ 2147483646 w 4116"/>
                <a:gd name="T99" fmla="*/ 2147483646 h 5239"/>
                <a:gd name="T100" fmla="*/ 2147483646 w 4116"/>
                <a:gd name="T101" fmla="*/ 2147483646 h 5239"/>
                <a:gd name="T102" fmla="*/ 2147483646 w 4116"/>
                <a:gd name="T103" fmla="*/ 2147483646 h 5239"/>
                <a:gd name="T104" fmla="*/ 2147483646 w 4116"/>
                <a:gd name="T105" fmla="*/ 2147483646 h 5239"/>
                <a:gd name="T106" fmla="*/ 2147483646 w 4116"/>
                <a:gd name="T107" fmla="*/ 2147483646 h 5239"/>
                <a:gd name="T108" fmla="*/ 2147483646 w 4116"/>
                <a:gd name="T109" fmla="*/ 2147483646 h 5239"/>
                <a:gd name="T110" fmla="*/ 2147483646 w 4116"/>
                <a:gd name="T111" fmla="*/ 2147483646 h 5239"/>
                <a:gd name="T112" fmla="*/ 2147483646 w 4116"/>
                <a:gd name="T113" fmla="*/ 2147483646 h 5239"/>
                <a:gd name="T114" fmla="*/ 2147483646 w 4116"/>
                <a:gd name="T115" fmla="*/ 2147483646 h 52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116" h="5239">
                  <a:moveTo>
                    <a:pt x="2496" y="2121"/>
                  </a:moveTo>
                  <a:lnTo>
                    <a:pt x="2496" y="2121"/>
                  </a:lnTo>
                  <a:lnTo>
                    <a:pt x="2443" y="2107"/>
                  </a:lnTo>
                  <a:lnTo>
                    <a:pt x="2390" y="2095"/>
                  </a:lnTo>
                  <a:lnTo>
                    <a:pt x="2336" y="2084"/>
                  </a:lnTo>
                  <a:lnTo>
                    <a:pt x="2282" y="2075"/>
                  </a:lnTo>
                  <a:lnTo>
                    <a:pt x="2227" y="2068"/>
                  </a:lnTo>
                  <a:lnTo>
                    <a:pt x="2171" y="2063"/>
                  </a:lnTo>
                  <a:lnTo>
                    <a:pt x="2115" y="2060"/>
                  </a:lnTo>
                  <a:lnTo>
                    <a:pt x="2058" y="2059"/>
                  </a:lnTo>
                  <a:lnTo>
                    <a:pt x="2002" y="2060"/>
                  </a:lnTo>
                  <a:lnTo>
                    <a:pt x="1945" y="2063"/>
                  </a:lnTo>
                  <a:lnTo>
                    <a:pt x="1890" y="2068"/>
                  </a:lnTo>
                  <a:lnTo>
                    <a:pt x="1835" y="2075"/>
                  </a:lnTo>
                  <a:lnTo>
                    <a:pt x="1780" y="2084"/>
                  </a:lnTo>
                  <a:lnTo>
                    <a:pt x="1726" y="2095"/>
                  </a:lnTo>
                  <a:lnTo>
                    <a:pt x="1673" y="2107"/>
                  </a:lnTo>
                  <a:lnTo>
                    <a:pt x="1621" y="2121"/>
                  </a:lnTo>
                  <a:lnTo>
                    <a:pt x="1621" y="761"/>
                  </a:lnTo>
                  <a:lnTo>
                    <a:pt x="452" y="761"/>
                  </a:lnTo>
                  <a:lnTo>
                    <a:pt x="452" y="1438"/>
                  </a:lnTo>
                  <a:lnTo>
                    <a:pt x="1020" y="2446"/>
                  </a:lnTo>
                  <a:lnTo>
                    <a:pt x="989" y="2473"/>
                  </a:lnTo>
                  <a:lnTo>
                    <a:pt x="958" y="2502"/>
                  </a:lnTo>
                  <a:lnTo>
                    <a:pt x="928" y="2532"/>
                  </a:lnTo>
                  <a:lnTo>
                    <a:pt x="900" y="2561"/>
                  </a:lnTo>
                  <a:lnTo>
                    <a:pt x="871" y="2593"/>
                  </a:lnTo>
                  <a:lnTo>
                    <a:pt x="844" y="2624"/>
                  </a:lnTo>
                  <a:lnTo>
                    <a:pt x="817" y="2656"/>
                  </a:lnTo>
                  <a:lnTo>
                    <a:pt x="792" y="2689"/>
                  </a:lnTo>
                  <a:lnTo>
                    <a:pt x="767" y="2723"/>
                  </a:lnTo>
                  <a:lnTo>
                    <a:pt x="743" y="2758"/>
                  </a:lnTo>
                  <a:lnTo>
                    <a:pt x="720" y="2792"/>
                  </a:lnTo>
                  <a:lnTo>
                    <a:pt x="697" y="2828"/>
                  </a:lnTo>
                  <a:lnTo>
                    <a:pt x="676" y="2864"/>
                  </a:lnTo>
                  <a:lnTo>
                    <a:pt x="655" y="2901"/>
                  </a:lnTo>
                  <a:lnTo>
                    <a:pt x="636" y="2938"/>
                  </a:lnTo>
                  <a:lnTo>
                    <a:pt x="618" y="2977"/>
                  </a:lnTo>
                  <a:lnTo>
                    <a:pt x="600" y="3015"/>
                  </a:lnTo>
                  <a:lnTo>
                    <a:pt x="584" y="3054"/>
                  </a:lnTo>
                  <a:lnTo>
                    <a:pt x="569" y="3094"/>
                  </a:lnTo>
                  <a:lnTo>
                    <a:pt x="554" y="3134"/>
                  </a:lnTo>
                  <a:lnTo>
                    <a:pt x="540" y="3174"/>
                  </a:lnTo>
                  <a:lnTo>
                    <a:pt x="528" y="3216"/>
                  </a:lnTo>
                  <a:lnTo>
                    <a:pt x="517" y="3257"/>
                  </a:lnTo>
                  <a:lnTo>
                    <a:pt x="507" y="3300"/>
                  </a:lnTo>
                  <a:lnTo>
                    <a:pt x="499" y="3341"/>
                  </a:lnTo>
                  <a:lnTo>
                    <a:pt x="490" y="3384"/>
                  </a:lnTo>
                  <a:lnTo>
                    <a:pt x="483" y="3428"/>
                  </a:lnTo>
                  <a:lnTo>
                    <a:pt x="478" y="3472"/>
                  </a:lnTo>
                  <a:lnTo>
                    <a:pt x="474" y="3515"/>
                  </a:lnTo>
                  <a:lnTo>
                    <a:pt x="471" y="3559"/>
                  </a:lnTo>
                  <a:lnTo>
                    <a:pt x="469" y="3604"/>
                  </a:lnTo>
                  <a:lnTo>
                    <a:pt x="468" y="3649"/>
                  </a:lnTo>
                  <a:lnTo>
                    <a:pt x="469" y="3691"/>
                  </a:lnTo>
                  <a:lnTo>
                    <a:pt x="470" y="3731"/>
                  </a:lnTo>
                  <a:lnTo>
                    <a:pt x="473" y="3771"/>
                  </a:lnTo>
                  <a:lnTo>
                    <a:pt x="476" y="3812"/>
                  </a:lnTo>
                  <a:lnTo>
                    <a:pt x="481" y="3852"/>
                  </a:lnTo>
                  <a:lnTo>
                    <a:pt x="486" y="3891"/>
                  </a:lnTo>
                  <a:lnTo>
                    <a:pt x="493" y="3931"/>
                  </a:lnTo>
                  <a:lnTo>
                    <a:pt x="501" y="3970"/>
                  </a:lnTo>
                  <a:lnTo>
                    <a:pt x="509" y="4008"/>
                  </a:lnTo>
                  <a:lnTo>
                    <a:pt x="519" y="4046"/>
                  </a:lnTo>
                  <a:lnTo>
                    <a:pt x="529" y="4085"/>
                  </a:lnTo>
                  <a:lnTo>
                    <a:pt x="540" y="4122"/>
                  </a:lnTo>
                  <a:lnTo>
                    <a:pt x="552" y="4159"/>
                  </a:lnTo>
                  <a:lnTo>
                    <a:pt x="565" y="4196"/>
                  </a:lnTo>
                  <a:lnTo>
                    <a:pt x="579" y="4233"/>
                  </a:lnTo>
                  <a:lnTo>
                    <a:pt x="593" y="4268"/>
                  </a:lnTo>
                  <a:lnTo>
                    <a:pt x="609" y="4304"/>
                  </a:lnTo>
                  <a:lnTo>
                    <a:pt x="625" y="4339"/>
                  </a:lnTo>
                  <a:lnTo>
                    <a:pt x="642" y="4373"/>
                  </a:lnTo>
                  <a:lnTo>
                    <a:pt x="661" y="4407"/>
                  </a:lnTo>
                  <a:lnTo>
                    <a:pt x="679" y="4440"/>
                  </a:lnTo>
                  <a:lnTo>
                    <a:pt x="698" y="4474"/>
                  </a:lnTo>
                  <a:lnTo>
                    <a:pt x="719" y="4507"/>
                  </a:lnTo>
                  <a:lnTo>
                    <a:pt x="740" y="4538"/>
                  </a:lnTo>
                  <a:lnTo>
                    <a:pt x="761" y="4570"/>
                  </a:lnTo>
                  <a:lnTo>
                    <a:pt x="785" y="4600"/>
                  </a:lnTo>
                  <a:lnTo>
                    <a:pt x="807" y="4631"/>
                  </a:lnTo>
                  <a:lnTo>
                    <a:pt x="832" y="4660"/>
                  </a:lnTo>
                  <a:lnTo>
                    <a:pt x="856" y="4690"/>
                  </a:lnTo>
                  <a:lnTo>
                    <a:pt x="882" y="4718"/>
                  </a:lnTo>
                  <a:lnTo>
                    <a:pt x="907" y="4746"/>
                  </a:lnTo>
                  <a:lnTo>
                    <a:pt x="935" y="4773"/>
                  </a:lnTo>
                  <a:lnTo>
                    <a:pt x="961" y="4800"/>
                  </a:lnTo>
                  <a:lnTo>
                    <a:pt x="990" y="4826"/>
                  </a:lnTo>
                  <a:lnTo>
                    <a:pt x="1018" y="4852"/>
                  </a:lnTo>
                  <a:lnTo>
                    <a:pt x="1047" y="4876"/>
                  </a:lnTo>
                  <a:lnTo>
                    <a:pt x="1077" y="4900"/>
                  </a:lnTo>
                  <a:lnTo>
                    <a:pt x="1107" y="4923"/>
                  </a:lnTo>
                  <a:lnTo>
                    <a:pt x="1138" y="4946"/>
                  </a:lnTo>
                  <a:lnTo>
                    <a:pt x="1170" y="4968"/>
                  </a:lnTo>
                  <a:lnTo>
                    <a:pt x="1201" y="4988"/>
                  </a:lnTo>
                  <a:lnTo>
                    <a:pt x="1234" y="5009"/>
                  </a:lnTo>
                  <a:lnTo>
                    <a:pt x="1267" y="5028"/>
                  </a:lnTo>
                  <a:lnTo>
                    <a:pt x="1300" y="5047"/>
                  </a:lnTo>
                  <a:lnTo>
                    <a:pt x="1335" y="5065"/>
                  </a:lnTo>
                  <a:lnTo>
                    <a:pt x="1370" y="5082"/>
                  </a:lnTo>
                  <a:lnTo>
                    <a:pt x="1404" y="5098"/>
                  </a:lnTo>
                  <a:lnTo>
                    <a:pt x="1440" y="5114"/>
                  </a:lnTo>
                  <a:lnTo>
                    <a:pt x="1476" y="5129"/>
                  </a:lnTo>
                  <a:lnTo>
                    <a:pt x="1512" y="5142"/>
                  </a:lnTo>
                  <a:lnTo>
                    <a:pt x="1549" y="5155"/>
                  </a:lnTo>
                  <a:lnTo>
                    <a:pt x="1586" y="5168"/>
                  </a:lnTo>
                  <a:lnTo>
                    <a:pt x="1623" y="5179"/>
                  </a:lnTo>
                  <a:lnTo>
                    <a:pt x="1661" y="5189"/>
                  </a:lnTo>
                  <a:lnTo>
                    <a:pt x="1700" y="5198"/>
                  </a:lnTo>
                  <a:lnTo>
                    <a:pt x="1738" y="5206"/>
                  </a:lnTo>
                  <a:lnTo>
                    <a:pt x="1777" y="5214"/>
                  </a:lnTo>
                  <a:lnTo>
                    <a:pt x="1817" y="5221"/>
                  </a:lnTo>
                  <a:lnTo>
                    <a:pt x="1855" y="5227"/>
                  </a:lnTo>
                  <a:lnTo>
                    <a:pt x="1896" y="5231"/>
                  </a:lnTo>
                  <a:lnTo>
                    <a:pt x="1936" y="5235"/>
                  </a:lnTo>
                  <a:lnTo>
                    <a:pt x="1977" y="5237"/>
                  </a:lnTo>
                  <a:lnTo>
                    <a:pt x="2017" y="5239"/>
                  </a:lnTo>
                  <a:lnTo>
                    <a:pt x="2058" y="5239"/>
                  </a:lnTo>
                  <a:lnTo>
                    <a:pt x="2099" y="5239"/>
                  </a:lnTo>
                  <a:lnTo>
                    <a:pt x="2141" y="5237"/>
                  </a:lnTo>
                  <a:lnTo>
                    <a:pt x="2180" y="5235"/>
                  </a:lnTo>
                  <a:lnTo>
                    <a:pt x="2221" y="5231"/>
                  </a:lnTo>
                  <a:lnTo>
                    <a:pt x="2261" y="5227"/>
                  </a:lnTo>
                  <a:lnTo>
                    <a:pt x="2301" y="5221"/>
                  </a:lnTo>
                  <a:lnTo>
                    <a:pt x="2339" y="5214"/>
                  </a:lnTo>
                  <a:lnTo>
                    <a:pt x="2379" y="5206"/>
                  </a:lnTo>
                  <a:lnTo>
                    <a:pt x="2418" y="5198"/>
                  </a:lnTo>
                  <a:lnTo>
                    <a:pt x="2456" y="5189"/>
                  </a:lnTo>
                  <a:lnTo>
                    <a:pt x="2494" y="5179"/>
                  </a:lnTo>
                  <a:lnTo>
                    <a:pt x="2531" y="5168"/>
                  </a:lnTo>
                  <a:lnTo>
                    <a:pt x="2569" y="5155"/>
                  </a:lnTo>
                  <a:lnTo>
                    <a:pt x="2605" y="5142"/>
                  </a:lnTo>
                  <a:lnTo>
                    <a:pt x="2642" y="5129"/>
                  </a:lnTo>
                  <a:lnTo>
                    <a:pt x="2678" y="5114"/>
                  </a:lnTo>
                  <a:lnTo>
                    <a:pt x="2713" y="5098"/>
                  </a:lnTo>
                  <a:lnTo>
                    <a:pt x="2748" y="5082"/>
                  </a:lnTo>
                  <a:lnTo>
                    <a:pt x="2783" y="5065"/>
                  </a:lnTo>
                  <a:lnTo>
                    <a:pt x="2816" y="5047"/>
                  </a:lnTo>
                  <a:lnTo>
                    <a:pt x="2850" y="5028"/>
                  </a:lnTo>
                  <a:lnTo>
                    <a:pt x="2883" y="5009"/>
                  </a:lnTo>
                  <a:lnTo>
                    <a:pt x="2915" y="4988"/>
                  </a:lnTo>
                  <a:lnTo>
                    <a:pt x="2948" y="4968"/>
                  </a:lnTo>
                  <a:lnTo>
                    <a:pt x="2979" y="4946"/>
                  </a:lnTo>
                  <a:lnTo>
                    <a:pt x="3010" y="4923"/>
                  </a:lnTo>
                  <a:lnTo>
                    <a:pt x="3040" y="4900"/>
                  </a:lnTo>
                  <a:lnTo>
                    <a:pt x="3070" y="4876"/>
                  </a:lnTo>
                  <a:lnTo>
                    <a:pt x="3099" y="4852"/>
                  </a:lnTo>
                  <a:lnTo>
                    <a:pt x="3128" y="4826"/>
                  </a:lnTo>
                  <a:lnTo>
                    <a:pt x="3155" y="4800"/>
                  </a:lnTo>
                  <a:lnTo>
                    <a:pt x="3183" y="4773"/>
                  </a:lnTo>
                  <a:lnTo>
                    <a:pt x="3209" y="4746"/>
                  </a:lnTo>
                  <a:lnTo>
                    <a:pt x="3236" y="4718"/>
                  </a:lnTo>
                  <a:lnTo>
                    <a:pt x="3260" y="4690"/>
                  </a:lnTo>
                  <a:lnTo>
                    <a:pt x="3286" y="4660"/>
                  </a:lnTo>
                  <a:lnTo>
                    <a:pt x="3309" y="4631"/>
                  </a:lnTo>
                  <a:lnTo>
                    <a:pt x="3333" y="4600"/>
                  </a:lnTo>
                  <a:lnTo>
                    <a:pt x="3355" y="4570"/>
                  </a:lnTo>
                  <a:lnTo>
                    <a:pt x="3376" y="4538"/>
                  </a:lnTo>
                  <a:lnTo>
                    <a:pt x="3398" y="4507"/>
                  </a:lnTo>
                  <a:lnTo>
                    <a:pt x="3418" y="4474"/>
                  </a:lnTo>
                  <a:lnTo>
                    <a:pt x="3438" y="4440"/>
                  </a:lnTo>
                  <a:lnTo>
                    <a:pt x="3457" y="4407"/>
                  </a:lnTo>
                  <a:lnTo>
                    <a:pt x="3474" y="4373"/>
                  </a:lnTo>
                  <a:lnTo>
                    <a:pt x="3492" y="4339"/>
                  </a:lnTo>
                  <a:lnTo>
                    <a:pt x="3508" y="4304"/>
                  </a:lnTo>
                  <a:lnTo>
                    <a:pt x="3523" y="4268"/>
                  </a:lnTo>
                  <a:lnTo>
                    <a:pt x="3538" y="4233"/>
                  </a:lnTo>
                  <a:lnTo>
                    <a:pt x="3552" y="4196"/>
                  </a:lnTo>
                  <a:lnTo>
                    <a:pt x="3565" y="4159"/>
                  </a:lnTo>
                  <a:lnTo>
                    <a:pt x="3577" y="4122"/>
                  </a:lnTo>
                  <a:lnTo>
                    <a:pt x="3588" y="4085"/>
                  </a:lnTo>
                  <a:lnTo>
                    <a:pt x="3599" y="4046"/>
                  </a:lnTo>
                  <a:lnTo>
                    <a:pt x="3608" y="4008"/>
                  </a:lnTo>
                  <a:lnTo>
                    <a:pt x="3616" y="3970"/>
                  </a:lnTo>
                  <a:lnTo>
                    <a:pt x="3624" y="3931"/>
                  </a:lnTo>
                  <a:lnTo>
                    <a:pt x="3630" y="3891"/>
                  </a:lnTo>
                  <a:lnTo>
                    <a:pt x="3635" y="3852"/>
                  </a:lnTo>
                  <a:lnTo>
                    <a:pt x="3640" y="3812"/>
                  </a:lnTo>
                  <a:lnTo>
                    <a:pt x="3643" y="3771"/>
                  </a:lnTo>
                  <a:lnTo>
                    <a:pt x="3646" y="3731"/>
                  </a:lnTo>
                  <a:lnTo>
                    <a:pt x="3648" y="3691"/>
                  </a:lnTo>
                  <a:lnTo>
                    <a:pt x="3648" y="3649"/>
                  </a:lnTo>
                  <a:lnTo>
                    <a:pt x="3647" y="3601"/>
                  </a:lnTo>
                  <a:lnTo>
                    <a:pt x="3645" y="3552"/>
                  </a:lnTo>
                  <a:lnTo>
                    <a:pt x="3642" y="3504"/>
                  </a:lnTo>
                  <a:lnTo>
                    <a:pt x="3637" y="3457"/>
                  </a:lnTo>
                  <a:lnTo>
                    <a:pt x="3631" y="3411"/>
                  </a:lnTo>
                  <a:lnTo>
                    <a:pt x="3623" y="3364"/>
                  </a:lnTo>
                  <a:lnTo>
                    <a:pt x="3614" y="3318"/>
                  </a:lnTo>
                  <a:lnTo>
                    <a:pt x="3604" y="3272"/>
                  </a:lnTo>
                  <a:lnTo>
                    <a:pt x="3591" y="3227"/>
                  </a:lnTo>
                  <a:lnTo>
                    <a:pt x="3579" y="3182"/>
                  </a:lnTo>
                  <a:lnTo>
                    <a:pt x="3565" y="3139"/>
                  </a:lnTo>
                  <a:lnTo>
                    <a:pt x="3550" y="3095"/>
                  </a:lnTo>
                  <a:lnTo>
                    <a:pt x="3532" y="3052"/>
                  </a:lnTo>
                  <a:lnTo>
                    <a:pt x="3515" y="3010"/>
                  </a:lnTo>
                  <a:lnTo>
                    <a:pt x="3496" y="2969"/>
                  </a:lnTo>
                  <a:lnTo>
                    <a:pt x="3475" y="2928"/>
                  </a:lnTo>
                  <a:lnTo>
                    <a:pt x="3454" y="2887"/>
                  </a:lnTo>
                  <a:lnTo>
                    <a:pt x="3431" y="2847"/>
                  </a:lnTo>
                  <a:lnTo>
                    <a:pt x="3408" y="2809"/>
                  </a:lnTo>
                  <a:lnTo>
                    <a:pt x="3384" y="2771"/>
                  </a:lnTo>
                  <a:lnTo>
                    <a:pt x="3358" y="2733"/>
                  </a:lnTo>
                  <a:lnTo>
                    <a:pt x="3332" y="2697"/>
                  </a:lnTo>
                  <a:lnTo>
                    <a:pt x="3304" y="2661"/>
                  </a:lnTo>
                  <a:lnTo>
                    <a:pt x="3276" y="2626"/>
                  </a:lnTo>
                  <a:lnTo>
                    <a:pt x="3246" y="2592"/>
                  </a:lnTo>
                  <a:lnTo>
                    <a:pt x="3215" y="2559"/>
                  </a:lnTo>
                  <a:lnTo>
                    <a:pt x="3184" y="2526"/>
                  </a:lnTo>
                  <a:lnTo>
                    <a:pt x="3151" y="2495"/>
                  </a:lnTo>
                  <a:lnTo>
                    <a:pt x="3118" y="2464"/>
                  </a:lnTo>
                  <a:lnTo>
                    <a:pt x="3084" y="2435"/>
                  </a:lnTo>
                  <a:lnTo>
                    <a:pt x="3049" y="2406"/>
                  </a:lnTo>
                  <a:lnTo>
                    <a:pt x="3014" y="2378"/>
                  </a:lnTo>
                  <a:lnTo>
                    <a:pt x="3666" y="1453"/>
                  </a:lnTo>
                  <a:lnTo>
                    <a:pt x="3666" y="761"/>
                  </a:lnTo>
                  <a:lnTo>
                    <a:pt x="2496" y="761"/>
                  </a:lnTo>
                  <a:lnTo>
                    <a:pt x="2496" y="2121"/>
                  </a:lnTo>
                  <a:close/>
                  <a:moveTo>
                    <a:pt x="3080" y="3649"/>
                  </a:moveTo>
                  <a:lnTo>
                    <a:pt x="3080" y="3649"/>
                  </a:lnTo>
                  <a:lnTo>
                    <a:pt x="3079" y="3675"/>
                  </a:lnTo>
                  <a:lnTo>
                    <a:pt x="3078" y="3702"/>
                  </a:lnTo>
                  <a:lnTo>
                    <a:pt x="3077" y="3727"/>
                  </a:lnTo>
                  <a:lnTo>
                    <a:pt x="3074" y="3754"/>
                  </a:lnTo>
                  <a:lnTo>
                    <a:pt x="3072" y="3779"/>
                  </a:lnTo>
                  <a:lnTo>
                    <a:pt x="3068" y="3805"/>
                  </a:lnTo>
                  <a:lnTo>
                    <a:pt x="3064" y="3829"/>
                  </a:lnTo>
                  <a:lnTo>
                    <a:pt x="3059" y="3855"/>
                  </a:lnTo>
                  <a:lnTo>
                    <a:pt x="3053" y="3879"/>
                  </a:lnTo>
                  <a:lnTo>
                    <a:pt x="3047" y="3905"/>
                  </a:lnTo>
                  <a:lnTo>
                    <a:pt x="3041" y="3928"/>
                  </a:lnTo>
                  <a:lnTo>
                    <a:pt x="3033" y="3952"/>
                  </a:lnTo>
                  <a:lnTo>
                    <a:pt x="3026" y="3976"/>
                  </a:lnTo>
                  <a:lnTo>
                    <a:pt x="3018" y="4000"/>
                  </a:lnTo>
                  <a:lnTo>
                    <a:pt x="3009" y="4023"/>
                  </a:lnTo>
                  <a:lnTo>
                    <a:pt x="3000" y="4046"/>
                  </a:lnTo>
                  <a:lnTo>
                    <a:pt x="2979" y="4091"/>
                  </a:lnTo>
                  <a:lnTo>
                    <a:pt x="2956" y="4136"/>
                  </a:lnTo>
                  <a:lnTo>
                    <a:pt x="2931" y="4179"/>
                  </a:lnTo>
                  <a:lnTo>
                    <a:pt x="2905" y="4219"/>
                  </a:lnTo>
                  <a:lnTo>
                    <a:pt x="2876" y="4260"/>
                  </a:lnTo>
                  <a:lnTo>
                    <a:pt x="2846" y="4299"/>
                  </a:lnTo>
                  <a:lnTo>
                    <a:pt x="2814" y="4335"/>
                  </a:lnTo>
                  <a:lnTo>
                    <a:pt x="2780" y="4371"/>
                  </a:lnTo>
                  <a:lnTo>
                    <a:pt x="2745" y="4405"/>
                  </a:lnTo>
                  <a:lnTo>
                    <a:pt x="2707" y="4437"/>
                  </a:lnTo>
                  <a:lnTo>
                    <a:pt x="2669" y="4467"/>
                  </a:lnTo>
                  <a:lnTo>
                    <a:pt x="2629" y="4495"/>
                  </a:lnTo>
                  <a:lnTo>
                    <a:pt x="2588" y="4522"/>
                  </a:lnTo>
                  <a:lnTo>
                    <a:pt x="2545" y="4547"/>
                  </a:lnTo>
                  <a:lnTo>
                    <a:pt x="2500" y="4570"/>
                  </a:lnTo>
                  <a:lnTo>
                    <a:pt x="2456" y="4590"/>
                  </a:lnTo>
                  <a:lnTo>
                    <a:pt x="2432" y="4599"/>
                  </a:lnTo>
                  <a:lnTo>
                    <a:pt x="2410" y="4608"/>
                  </a:lnTo>
                  <a:lnTo>
                    <a:pt x="2385" y="4617"/>
                  </a:lnTo>
                  <a:lnTo>
                    <a:pt x="2362" y="4625"/>
                  </a:lnTo>
                  <a:lnTo>
                    <a:pt x="2337" y="4632"/>
                  </a:lnTo>
                  <a:lnTo>
                    <a:pt x="2313" y="4638"/>
                  </a:lnTo>
                  <a:lnTo>
                    <a:pt x="2288" y="4644"/>
                  </a:lnTo>
                  <a:lnTo>
                    <a:pt x="2264" y="4649"/>
                  </a:lnTo>
                  <a:lnTo>
                    <a:pt x="2239" y="4654"/>
                  </a:lnTo>
                  <a:lnTo>
                    <a:pt x="2214" y="4658"/>
                  </a:lnTo>
                  <a:lnTo>
                    <a:pt x="2189" y="4662"/>
                  </a:lnTo>
                  <a:lnTo>
                    <a:pt x="2163" y="4665"/>
                  </a:lnTo>
                  <a:lnTo>
                    <a:pt x="2137" y="4668"/>
                  </a:lnTo>
                  <a:lnTo>
                    <a:pt x="2111" y="4669"/>
                  </a:lnTo>
                  <a:lnTo>
                    <a:pt x="2085" y="4670"/>
                  </a:lnTo>
                  <a:lnTo>
                    <a:pt x="2058" y="4671"/>
                  </a:lnTo>
                  <a:lnTo>
                    <a:pt x="2032" y="4670"/>
                  </a:lnTo>
                  <a:lnTo>
                    <a:pt x="2006" y="4669"/>
                  </a:lnTo>
                  <a:lnTo>
                    <a:pt x="1980" y="4668"/>
                  </a:lnTo>
                  <a:lnTo>
                    <a:pt x="1954" y="4665"/>
                  </a:lnTo>
                  <a:lnTo>
                    <a:pt x="1929" y="4662"/>
                  </a:lnTo>
                  <a:lnTo>
                    <a:pt x="1903" y="4658"/>
                  </a:lnTo>
                  <a:lnTo>
                    <a:pt x="1878" y="4654"/>
                  </a:lnTo>
                  <a:lnTo>
                    <a:pt x="1852" y="4649"/>
                  </a:lnTo>
                  <a:lnTo>
                    <a:pt x="1828" y="4644"/>
                  </a:lnTo>
                  <a:lnTo>
                    <a:pt x="1804" y="4638"/>
                  </a:lnTo>
                  <a:lnTo>
                    <a:pt x="1779" y="4632"/>
                  </a:lnTo>
                  <a:lnTo>
                    <a:pt x="1755" y="4625"/>
                  </a:lnTo>
                  <a:lnTo>
                    <a:pt x="1731" y="4617"/>
                  </a:lnTo>
                  <a:lnTo>
                    <a:pt x="1708" y="4608"/>
                  </a:lnTo>
                  <a:lnTo>
                    <a:pt x="1684" y="4599"/>
                  </a:lnTo>
                  <a:lnTo>
                    <a:pt x="1661" y="4590"/>
                  </a:lnTo>
                  <a:lnTo>
                    <a:pt x="1616" y="4570"/>
                  </a:lnTo>
                  <a:lnTo>
                    <a:pt x="1572" y="4547"/>
                  </a:lnTo>
                  <a:lnTo>
                    <a:pt x="1530" y="4522"/>
                  </a:lnTo>
                  <a:lnTo>
                    <a:pt x="1488" y="4495"/>
                  </a:lnTo>
                  <a:lnTo>
                    <a:pt x="1448" y="4467"/>
                  </a:lnTo>
                  <a:lnTo>
                    <a:pt x="1409" y="4437"/>
                  </a:lnTo>
                  <a:lnTo>
                    <a:pt x="1373" y="4405"/>
                  </a:lnTo>
                  <a:lnTo>
                    <a:pt x="1337" y="4371"/>
                  </a:lnTo>
                  <a:lnTo>
                    <a:pt x="1303" y="4335"/>
                  </a:lnTo>
                  <a:lnTo>
                    <a:pt x="1271" y="4299"/>
                  </a:lnTo>
                  <a:lnTo>
                    <a:pt x="1240" y="4260"/>
                  </a:lnTo>
                  <a:lnTo>
                    <a:pt x="1212" y="4219"/>
                  </a:lnTo>
                  <a:lnTo>
                    <a:pt x="1185" y="4179"/>
                  </a:lnTo>
                  <a:lnTo>
                    <a:pt x="1161" y="4136"/>
                  </a:lnTo>
                  <a:lnTo>
                    <a:pt x="1138" y="4091"/>
                  </a:lnTo>
                  <a:lnTo>
                    <a:pt x="1118" y="4046"/>
                  </a:lnTo>
                  <a:lnTo>
                    <a:pt x="1108" y="4023"/>
                  </a:lnTo>
                  <a:lnTo>
                    <a:pt x="1100" y="4000"/>
                  </a:lnTo>
                  <a:lnTo>
                    <a:pt x="1091" y="3976"/>
                  </a:lnTo>
                  <a:lnTo>
                    <a:pt x="1083" y="3952"/>
                  </a:lnTo>
                  <a:lnTo>
                    <a:pt x="1076" y="3928"/>
                  </a:lnTo>
                  <a:lnTo>
                    <a:pt x="1069" y="3905"/>
                  </a:lnTo>
                  <a:lnTo>
                    <a:pt x="1064" y="3879"/>
                  </a:lnTo>
                  <a:lnTo>
                    <a:pt x="1058" y="3855"/>
                  </a:lnTo>
                  <a:lnTo>
                    <a:pt x="1053" y="3829"/>
                  </a:lnTo>
                  <a:lnTo>
                    <a:pt x="1049" y="3805"/>
                  </a:lnTo>
                  <a:lnTo>
                    <a:pt x="1046" y="3779"/>
                  </a:lnTo>
                  <a:lnTo>
                    <a:pt x="1043" y="3754"/>
                  </a:lnTo>
                  <a:lnTo>
                    <a:pt x="1041" y="3727"/>
                  </a:lnTo>
                  <a:lnTo>
                    <a:pt x="1038" y="3702"/>
                  </a:lnTo>
                  <a:lnTo>
                    <a:pt x="1037" y="3675"/>
                  </a:lnTo>
                  <a:lnTo>
                    <a:pt x="1037" y="3649"/>
                  </a:lnTo>
                  <a:lnTo>
                    <a:pt x="1037" y="3622"/>
                  </a:lnTo>
                  <a:lnTo>
                    <a:pt x="1038" y="3597"/>
                  </a:lnTo>
                  <a:lnTo>
                    <a:pt x="1041" y="3571"/>
                  </a:lnTo>
                  <a:lnTo>
                    <a:pt x="1043" y="3545"/>
                  </a:lnTo>
                  <a:lnTo>
                    <a:pt x="1046" y="3520"/>
                  </a:lnTo>
                  <a:lnTo>
                    <a:pt x="1049" y="3494"/>
                  </a:lnTo>
                  <a:lnTo>
                    <a:pt x="1053" y="3469"/>
                  </a:lnTo>
                  <a:lnTo>
                    <a:pt x="1058" y="3444"/>
                  </a:lnTo>
                  <a:lnTo>
                    <a:pt x="1064" y="3419"/>
                  </a:lnTo>
                  <a:lnTo>
                    <a:pt x="1069" y="3394"/>
                  </a:lnTo>
                  <a:lnTo>
                    <a:pt x="1076" y="3370"/>
                  </a:lnTo>
                  <a:lnTo>
                    <a:pt x="1083" y="3346"/>
                  </a:lnTo>
                  <a:lnTo>
                    <a:pt x="1091" y="3322"/>
                  </a:lnTo>
                  <a:lnTo>
                    <a:pt x="1100" y="3299"/>
                  </a:lnTo>
                  <a:lnTo>
                    <a:pt x="1108" y="3275"/>
                  </a:lnTo>
                  <a:lnTo>
                    <a:pt x="1118" y="3252"/>
                  </a:lnTo>
                  <a:lnTo>
                    <a:pt x="1138" y="3207"/>
                  </a:lnTo>
                  <a:lnTo>
                    <a:pt x="1161" y="3163"/>
                  </a:lnTo>
                  <a:lnTo>
                    <a:pt x="1185" y="3120"/>
                  </a:lnTo>
                  <a:lnTo>
                    <a:pt x="1212" y="3079"/>
                  </a:lnTo>
                  <a:lnTo>
                    <a:pt x="1240" y="3039"/>
                  </a:lnTo>
                  <a:lnTo>
                    <a:pt x="1271" y="3000"/>
                  </a:lnTo>
                  <a:lnTo>
                    <a:pt x="1303" y="2963"/>
                  </a:lnTo>
                  <a:lnTo>
                    <a:pt x="1337" y="2928"/>
                  </a:lnTo>
                  <a:lnTo>
                    <a:pt x="1373" y="2894"/>
                  </a:lnTo>
                  <a:lnTo>
                    <a:pt x="1409" y="2862"/>
                  </a:lnTo>
                  <a:lnTo>
                    <a:pt x="1448" y="2831"/>
                  </a:lnTo>
                  <a:lnTo>
                    <a:pt x="1488" y="2802"/>
                  </a:lnTo>
                  <a:lnTo>
                    <a:pt x="1530" y="2776"/>
                  </a:lnTo>
                  <a:lnTo>
                    <a:pt x="1572" y="2752"/>
                  </a:lnTo>
                  <a:lnTo>
                    <a:pt x="1616" y="2729"/>
                  </a:lnTo>
                  <a:lnTo>
                    <a:pt x="1661" y="2709"/>
                  </a:lnTo>
                  <a:lnTo>
                    <a:pt x="1684" y="2700"/>
                  </a:lnTo>
                  <a:lnTo>
                    <a:pt x="1708" y="2690"/>
                  </a:lnTo>
                  <a:lnTo>
                    <a:pt x="1731" y="2682"/>
                  </a:lnTo>
                  <a:lnTo>
                    <a:pt x="1755" y="2674"/>
                  </a:lnTo>
                  <a:lnTo>
                    <a:pt x="1779" y="2667"/>
                  </a:lnTo>
                  <a:lnTo>
                    <a:pt x="1804" y="2661"/>
                  </a:lnTo>
                  <a:lnTo>
                    <a:pt x="1828" y="2655"/>
                  </a:lnTo>
                  <a:lnTo>
                    <a:pt x="1852" y="2649"/>
                  </a:lnTo>
                  <a:lnTo>
                    <a:pt x="1878" y="2645"/>
                  </a:lnTo>
                  <a:lnTo>
                    <a:pt x="1903" y="2640"/>
                  </a:lnTo>
                  <a:lnTo>
                    <a:pt x="1929" y="2636"/>
                  </a:lnTo>
                  <a:lnTo>
                    <a:pt x="1954" y="2633"/>
                  </a:lnTo>
                  <a:lnTo>
                    <a:pt x="1980" y="2631"/>
                  </a:lnTo>
                  <a:lnTo>
                    <a:pt x="2006" y="2629"/>
                  </a:lnTo>
                  <a:lnTo>
                    <a:pt x="2032" y="2628"/>
                  </a:lnTo>
                  <a:lnTo>
                    <a:pt x="2058" y="2628"/>
                  </a:lnTo>
                  <a:lnTo>
                    <a:pt x="2085" y="2628"/>
                  </a:lnTo>
                  <a:lnTo>
                    <a:pt x="2111" y="2629"/>
                  </a:lnTo>
                  <a:lnTo>
                    <a:pt x="2137" y="2631"/>
                  </a:lnTo>
                  <a:lnTo>
                    <a:pt x="2163" y="2633"/>
                  </a:lnTo>
                  <a:lnTo>
                    <a:pt x="2189" y="2636"/>
                  </a:lnTo>
                  <a:lnTo>
                    <a:pt x="2214" y="2640"/>
                  </a:lnTo>
                  <a:lnTo>
                    <a:pt x="2239" y="2645"/>
                  </a:lnTo>
                  <a:lnTo>
                    <a:pt x="2264" y="2649"/>
                  </a:lnTo>
                  <a:lnTo>
                    <a:pt x="2288" y="2655"/>
                  </a:lnTo>
                  <a:lnTo>
                    <a:pt x="2313" y="2661"/>
                  </a:lnTo>
                  <a:lnTo>
                    <a:pt x="2337" y="2667"/>
                  </a:lnTo>
                  <a:lnTo>
                    <a:pt x="2362" y="2674"/>
                  </a:lnTo>
                  <a:lnTo>
                    <a:pt x="2385" y="2682"/>
                  </a:lnTo>
                  <a:lnTo>
                    <a:pt x="2410" y="2690"/>
                  </a:lnTo>
                  <a:lnTo>
                    <a:pt x="2432" y="2700"/>
                  </a:lnTo>
                  <a:lnTo>
                    <a:pt x="2456" y="2709"/>
                  </a:lnTo>
                  <a:lnTo>
                    <a:pt x="2500" y="2729"/>
                  </a:lnTo>
                  <a:lnTo>
                    <a:pt x="2545" y="2752"/>
                  </a:lnTo>
                  <a:lnTo>
                    <a:pt x="2588" y="2776"/>
                  </a:lnTo>
                  <a:lnTo>
                    <a:pt x="2629" y="2802"/>
                  </a:lnTo>
                  <a:lnTo>
                    <a:pt x="2669" y="2831"/>
                  </a:lnTo>
                  <a:lnTo>
                    <a:pt x="2707" y="2862"/>
                  </a:lnTo>
                  <a:lnTo>
                    <a:pt x="2745" y="2894"/>
                  </a:lnTo>
                  <a:lnTo>
                    <a:pt x="2780" y="2928"/>
                  </a:lnTo>
                  <a:lnTo>
                    <a:pt x="2814" y="2963"/>
                  </a:lnTo>
                  <a:lnTo>
                    <a:pt x="2846" y="3000"/>
                  </a:lnTo>
                  <a:lnTo>
                    <a:pt x="2876" y="3039"/>
                  </a:lnTo>
                  <a:lnTo>
                    <a:pt x="2905" y="3079"/>
                  </a:lnTo>
                  <a:lnTo>
                    <a:pt x="2931" y="3120"/>
                  </a:lnTo>
                  <a:lnTo>
                    <a:pt x="2956" y="3163"/>
                  </a:lnTo>
                  <a:lnTo>
                    <a:pt x="2979" y="3207"/>
                  </a:lnTo>
                  <a:lnTo>
                    <a:pt x="3000" y="3252"/>
                  </a:lnTo>
                  <a:lnTo>
                    <a:pt x="3009" y="3275"/>
                  </a:lnTo>
                  <a:lnTo>
                    <a:pt x="3018" y="3299"/>
                  </a:lnTo>
                  <a:lnTo>
                    <a:pt x="3026" y="3322"/>
                  </a:lnTo>
                  <a:lnTo>
                    <a:pt x="3033" y="3346"/>
                  </a:lnTo>
                  <a:lnTo>
                    <a:pt x="3041" y="3370"/>
                  </a:lnTo>
                  <a:lnTo>
                    <a:pt x="3047" y="3394"/>
                  </a:lnTo>
                  <a:lnTo>
                    <a:pt x="3053" y="3419"/>
                  </a:lnTo>
                  <a:lnTo>
                    <a:pt x="3059" y="3444"/>
                  </a:lnTo>
                  <a:lnTo>
                    <a:pt x="3064" y="3469"/>
                  </a:lnTo>
                  <a:lnTo>
                    <a:pt x="3068" y="3494"/>
                  </a:lnTo>
                  <a:lnTo>
                    <a:pt x="3072" y="3520"/>
                  </a:lnTo>
                  <a:lnTo>
                    <a:pt x="3074" y="3545"/>
                  </a:lnTo>
                  <a:lnTo>
                    <a:pt x="3077" y="3571"/>
                  </a:lnTo>
                  <a:lnTo>
                    <a:pt x="3078" y="3597"/>
                  </a:lnTo>
                  <a:lnTo>
                    <a:pt x="3079" y="3622"/>
                  </a:lnTo>
                  <a:lnTo>
                    <a:pt x="3080" y="3649"/>
                  </a:lnTo>
                  <a:close/>
                  <a:moveTo>
                    <a:pt x="0" y="0"/>
                  </a:moveTo>
                  <a:lnTo>
                    <a:pt x="0" y="462"/>
                  </a:lnTo>
                  <a:lnTo>
                    <a:pt x="4116" y="462"/>
                  </a:lnTo>
                  <a:lnTo>
                    <a:pt x="4116" y="0"/>
                  </a:lnTo>
                  <a:lnTo>
                    <a:pt x="0" y="0"/>
                  </a:lnTo>
                  <a:close/>
                  <a:moveTo>
                    <a:pt x="2024" y="2698"/>
                  </a:moveTo>
                  <a:lnTo>
                    <a:pt x="1820" y="3321"/>
                  </a:lnTo>
                  <a:lnTo>
                    <a:pt x="1165" y="3321"/>
                  </a:lnTo>
                  <a:lnTo>
                    <a:pt x="1159" y="3321"/>
                  </a:lnTo>
                  <a:lnTo>
                    <a:pt x="1154" y="3323"/>
                  </a:lnTo>
                  <a:lnTo>
                    <a:pt x="1149" y="3325"/>
                  </a:lnTo>
                  <a:lnTo>
                    <a:pt x="1143" y="3328"/>
                  </a:lnTo>
                  <a:lnTo>
                    <a:pt x="1139" y="3331"/>
                  </a:lnTo>
                  <a:lnTo>
                    <a:pt x="1135" y="3335"/>
                  </a:lnTo>
                  <a:lnTo>
                    <a:pt x="1133" y="3340"/>
                  </a:lnTo>
                  <a:lnTo>
                    <a:pt x="1130" y="3345"/>
                  </a:lnTo>
                  <a:lnTo>
                    <a:pt x="1129" y="3352"/>
                  </a:lnTo>
                  <a:lnTo>
                    <a:pt x="1129" y="3357"/>
                  </a:lnTo>
                  <a:lnTo>
                    <a:pt x="1129" y="3363"/>
                  </a:lnTo>
                  <a:lnTo>
                    <a:pt x="1130" y="3368"/>
                  </a:lnTo>
                  <a:lnTo>
                    <a:pt x="1132" y="3373"/>
                  </a:lnTo>
                  <a:lnTo>
                    <a:pt x="1135" y="3378"/>
                  </a:lnTo>
                  <a:lnTo>
                    <a:pt x="1139" y="3382"/>
                  </a:lnTo>
                  <a:lnTo>
                    <a:pt x="1143" y="3386"/>
                  </a:lnTo>
                  <a:lnTo>
                    <a:pt x="1673" y="3772"/>
                  </a:lnTo>
                  <a:lnTo>
                    <a:pt x="1469" y="4400"/>
                  </a:lnTo>
                  <a:lnTo>
                    <a:pt x="1468" y="4405"/>
                  </a:lnTo>
                  <a:lnTo>
                    <a:pt x="1467" y="4411"/>
                  </a:lnTo>
                  <a:lnTo>
                    <a:pt x="1468" y="4416"/>
                  </a:lnTo>
                  <a:lnTo>
                    <a:pt x="1469" y="4422"/>
                  </a:lnTo>
                  <a:lnTo>
                    <a:pt x="1471" y="4427"/>
                  </a:lnTo>
                  <a:lnTo>
                    <a:pt x="1475" y="4431"/>
                  </a:lnTo>
                  <a:lnTo>
                    <a:pt x="1479" y="4436"/>
                  </a:lnTo>
                  <a:lnTo>
                    <a:pt x="1483" y="4439"/>
                  </a:lnTo>
                  <a:lnTo>
                    <a:pt x="1488" y="4442"/>
                  </a:lnTo>
                  <a:lnTo>
                    <a:pt x="1493" y="4444"/>
                  </a:lnTo>
                  <a:lnTo>
                    <a:pt x="1498" y="4446"/>
                  </a:lnTo>
                  <a:lnTo>
                    <a:pt x="1504" y="4446"/>
                  </a:lnTo>
                  <a:lnTo>
                    <a:pt x="1509" y="4446"/>
                  </a:lnTo>
                  <a:lnTo>
                    <a:pt x="1515" y="4444"/>
                  </a:lnTo>
                  <a:lnTo>
                    <a:pt x="1520" y="4442"/>
                  </a:lnTo>
                  <a:lnTo>
                    <a:pt x="1525" y="4439"/>
                  </a:lnTo>
                  <a:lnTo>
                    <a:pt x="2058" y="4052"/>
                  </a:lnTo>
                  <a:lnTo>
                    <a:pt x="2591" y="4439"/>
                  </a:lnTo>
                  <a:lnTo>
                    <a:pt x="2596" y="4442"/>
                  </a:lnTo>
                  <a:lnTo>
                    <a:pt x="2601" y="4444"/>
                  </a:lnTo>
                  <a:lnTo>
                    <a:pt x="2606" y="4446"/>
                  </a:lnTo>
                  <a:lnTo>
                    <a:pt x="2612" y="4446"/>
                  </a:lnTo>
                  <a:lnTo>
                    <a:pt x="2617" y="4446"/>
                  </a:lnTo>
                  <a:lnTo>
                    <a:pt x="2623" y="4444"/>
                  </a:lnTo>
                  <a:lnTo>
                    <a:pt x="2628" y="4442"/>
                  </a:lnTo>
                  <a:lnTo>
                    <a:pt x="2633" y="4439"/>
                  </a:lnTo>
                  <a:lnTo>
                    <a:pt x="2638" y="4436"/>
                  </a:lnTo>
                  <a:lnTo>
                    <a:pt x="2641" y="4431"/>
                  </a:lnTo>
                  <a:lnTo>
                    <a:pt x="2644" y="4427"/>
                  </a:lnTo>
                  <a:lnTo>
                    <a:pt x="2646" y="4422"/>
                  </a:lnTo>
                  <a:lnTo>
                    <a:pt x="2648" y="4416"/>
                  </a:lnTo>
                  <a:lnTo>
                    <a:pt x="2648" y="4411"/>
                  </a:lnTo>
                  <a:lnTo>
                    <a:pt x="2648" y="4405"/>
                  </a:lnTo>
                  <a:lnTo>
                    <a:pt x="2646" y="4400"/>
                  </a:lnTo>
                  <a:lnTo>
                    <a:pt x="2442" y="3772"/>
                  </a:lnTo>
                  <a:lnTo>
                    <a:pt x="2973" y="3386"/>
                  </a:lnTo>
                  <a:lnTo>
                    <a:pt x="2977" y="3382"/>
                  </a:lnTo>
                  <a:lnTo>
                    <a:pt x="2981" y="3378"/>
                  </a:lnTo>
                  <a:lnTo>
                    <a:pt x="2984" y="3373"/>
                  </a:lnTo>
                  <a:lnTo>
                    <a:pt x="2986" y="3368"/>
                  </a:lnTo>
                  <a:lnTo>
                    <a:pt x="2987" y="3363"/>
                  </a:lnTo>
                  <a:lnTo>
                    <a:pt x="2988" y="3357"/>
                  </a:lnTo>
                  <a:lnTo>
                    <a:pt x="2987" y="3352"/>
                  </a:lnTo>
                  <a:lnTo>
                    <a:pt x="2986" y="3345"/>
                  </a:lnTo>
                  <a:lnTo>
                    <a:pt x="2984" y="3340"/>
                  </a:lnTo>
                  <a:lnTo>
                    <a:pt x="2981" y="3335"/>
                  </a:lnTo>
                  <a:lnTo>
                    <a:pt x="2977" y="3331"/>
                  </a:lnTo>
                  <a:lnTo>
                    <a:pt x="2973" y="3328"/>
                  </a:lnTo>
                  <a:lnTo>
                    <a:pt x="2968" y="3325"/>
                  </a:lnTo>
                  <a:lnTo>
                    <a:pt x="2963" y="3323"/>
                  </a:lnTo>
                  <a:lnTo>
                    <a:pt x="2958" y="3321"/>
                  </a:lnTo>
                  <a:lnTo>
                    <a:pt x="2952" y="3321"/>
                  </a:lnTo>
                  <a:lnTo>
                    <a:pt x="2296" y="3321"/>
                  </a:lnTo>
                  <a:lnTo>
                    <a:pt x="2093" y="2698"/>
                  </a:lnTo>
                  <a:lnTo>
                    <a:pt x="2091" y="2691"/>
                  </a:lnTo>
                  <a:lnTo>
                    <a:pt x="2088" y="2687"/>
                  </a:lnTo>
                  <a:lnTo>
                    <a:pt x="2084" y="2682"/>
                  </a:lnTo>
                  <a:lnTo>
                    <a:pt x="2080" y="2679"/>
                  </a:lnTo>
                  <a:lnTo>
                    <a:pt x="2075" y="2676"/>
                  </a:lnTo>
                  <a:lnTo>
                    <a:pt x="2069" y="2674"/>
                  </a:lnTo>
                  <a:lnTo>
                    <a:pt x="2064" y="2673"/>
                  </a:lnTo>
                  <a:lnTo>
                    <a:pt x="2058" y="2672"/>
                  </a:lnTo>
                  <a:lnTo>
                    <a:pt x="2053" y="2673"/>
                  </a:lnTo>
                  <a:lnTo>
                    <a:pt x="2047" y="2674"/>
                  </a:lnTo>
                  <a:lnTo>
                    <a:pt x="2042" y="2676"/>
                  </a:lnTo>
                  <a:lnTo>
                    <a:pt x="2037" y="2679"/>
                  </a:lnTo>
                  <a:lnTo>
                    <a:pt x="2033" y="2682"/>
                  </a:lnTo>
                  <a:lnTo>
                    <a:pt x="2030" y="2687"/>
                  </a:lnTo>
                  <a:lnTo>
                    <a:pt x="2027" y="2691"/>
                  </a:lnTo>
                  <a:lnTo>
                    <a:pt x="2024" y="269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buFontTx/>
                <a:buNone/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028440" y="1285875"/>
            <a:ext cx="1499870" cy="2717165"/>
            <a:chOff x="3478" y="2108"/>
            <a:chExt cx="2362" cy="4279"/>
          </a:xfrm>
        </p:grpSpPr>
        <p:sp>
          <p:nvSpPr>
            <p:cNvPr id="22" name="椭圆 11"/>
            <p:cNvSpPr/>
            <p:nvPr/>
          </p:nvSpPr>
          <p:spPr>
            <a:xfrm>
              <a:off x="3478" y="2108"/>
              <a:ext cx="2363" cy="2963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18" y="5270"/>
              <a:ext cx="2272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accent1"/>
                  </a:solidFill>
                </a:rPr>
                <a:t>子公司</a:t>
              </a:r>
              <a:endParaRPr lang="zh-CN" altLang="en-US" b="1" dirty="0" smtClean="0">
                <a:solidFill>
                  <a:schemeClr val="accent1"/>
                </a:solidFill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898" y="5909"/>
              <a:ext cx="1433" cy="478"/>
              <a:chOff x="4139952" y="1203949"/>
              <a:chExt cx="1053084" cy="360040"/>
            </a:xfrm>
          </p:grpSpPr>
          <p:sp>
            <p:nvSpPr>
              <p:cNvPr id="58" name="圆角矩形 57"/>
              <p:cNvSpPr/>
              <p:nvPr/>
            </p:nvSpPr>
            <p:spPr>
              <a:xfrm>
                <a:off x="4139952" y="1203949"/>
                <a:ext cx="1053084" cy="360040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2794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244244" y="1215315"/>
                <a:ext cx="86409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tx1">
                      <a:lumMod val="90000"/>
                      <a:lumOff val="10000"/>
                    </a:schemeClr>
                  </a:buClr>
                </a:pPr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5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</a:rPr>
                  <a:t>个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房子"/>
            <p:cNvSpPr/>
            <p:nvPr/>
          </p:nvSpPr>
          <p:spPr bwMode="auto">
            <a:xfrm>
              <a:off x="4132" y="2706"/>
              <a:ext cx="964" cy="1438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buFontTx/>
                <a:buNone/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216785" y="1305560"/>
            <a:ext cx="1499870" cy="2700020"/>
            <a:chOff x="6171" y="2108"/>
            <a:chExt cx="2362" cy="4252"/>
          </a:xfrm>
        </p:grpSpPr>
        <p:sp>
          <p:nvSpPr>
            <p:cNvPr id="25" name="椭圆 11"/>
            <p:cNvSpPr/>
            <p:nvPr/>
          </p:nvSpPr>
          <p:spPr>
            <a:xfrm>
              <a:off x="6171" y="2108"/>
              <a:ext cx="2363" cy="2963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14" y="5270"/>
              <a:ext cx="22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b="1">
                  <a:solidFill>
                    <a:schemeClr val="accent1"/>
                  </a:solidFill>
                  <a:effectLst/>
                  <a:sym typeface="+mn-ea"/>
                </a:rPr>
                <a:t>研发投入</a:t>
              </a:r>
              <a:endParaRPr lang="zh-CN" altLang="en-US" b="1" dirty="0">
                <a:solidFill>
                  <a:schemeClr val="accent1"/>
                </a:solidFill>
                <a:effectLst/>
                <a:sym typeface="+mn-ea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6576" y="5874"/>
              <a:ext cx="1548" cy="486"/>
              <a:chOff x="4105419" y="1197976"/>
              <a:chExt cx="1137394" cy="366013"/>
            </a:xfrm>
          </p:grpSpPr>
          <p:sp>
            <p:nvSpPr>
              <p:cNvPr id="63" name="圆角矩形 62"/>
              <p:cNvSpPr/>
              <p:nvPr/>
            </p:nvSpPr>
            <p:spPr>
              <a:xfrm>
                <a:off x="4139952" y="1203949"/>
                <a:ext cx="1053084" cy="360040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2794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105419" y="1197976"/>
                <a:ext cx="1137394" cy="36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sym typeface="+mn-ea"/>
                  </a:rPr>
                  <a:t>10%</a:t>
                </a:r>
                <a:r>
                  <a:rPr lang="zh-CN" altLang="en-US" sz="1400" b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sym typeface="+mn-ea"/>
                  </a:rPr>
                  <a:t>以上</a:t>
                </a:r>
                <a:endParaRPr lang="zh-CN" altLang="en-US" sz="14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endParaRPr>
              </a:p>
            </p:txBody>
          </p:sp>
        </p:grpSp>
        <p:sp>
          <p:nvSpPr>
            <p:cNvPr id="13" name="警铃"/>
            <p:cNvSpPr/>
            <p:nvPr/>
          </p:nvSpPr>
          <p:spPr bwMode="auto">
            <a:xfrm>
              <a:off x="6502" y="2846"/>
              <a:ext cx="1670" cy="1413"/>
            </a:xfrm>
            <a:custGeom>
              <a:avLst/>
              <a:gdLst>
                <a:gd name="T0" fmla="*/ 2011904 w 3808413"/>
                <a:gd name="T1" fmla="*/ 1877968 h 2466975"/>
                <a:gd name="T2" fmla="*/ 2072483 w 3808413"/>
                <a:gd name="T3" fmla="*/ 1990548 h 2466975"/>
                <a:gd name="T4" fmla="*/ 2034473 w 3808413"/>
                <a:gd name="T5" fmla="*/ 2115020 h 2466975"/>
                <a:gd name="T6" fmla="*/ 1922025 w 3808413"/>
                <a:gd name="T7" fmla="*/ 2175670 h 2466975"/>
                <a:gd name="T8" fmla="*/ 1797700 w 3808413"/>
                <a:gd name="T9" fmla="*/ 2138012 h 2466975"/>
                <a:gd name="T10" fmla="*/ 1737517 w 3808413"/>
                <a:gd name="T11" fmla="*/ 2025036 h 2466975"/>
                <a:gd name="T12" fmla="*/ 1775131 w 3808413"/>
                <a:gd name="T13" fmla="*/ 1900960 h 2466975"/>
                <a:gd name="T14" fmla="*/ 1887579 w 3808413"/>
                <a:gd name="T15" fmla="*/ 1840706 h 2466975"/>
                <a:gd name="T16" fmla="*/ 1758261 w 3808413"/>
                <a:gd name="T17" fmla="*/ 1609277 h 2466975"/>
                <a:gd name="T18" fmla="*/ 1539841 w 3808413"/>
                <a:gd name="T19" fmla="*/ 1787716 h 2466975"/>
                <a:gd name="T20" fmla="*/ 1480669 w 3808413"/>
                <a:gd name="T21" fmla="*/ 1964569 h 2466975"/>
                <a:gd name="T22" fmla="*/ 1497348 w 3808413"/>
                <a:gd name="T23" fmla="*/ 2134681 h 2466975"/>
                <a:gd name="T24" fmla="*/ 1649448 w 3808413"/>
                <a:gd name="T25" fmla="*/ 2348809 h 2466975"/>
                <a:gd name="T26" fmla="*/ 1839276 w 3808413"/>
                <a:gd name="T27" fmla="*/ 2428512 h 2466975"/>
                <a:gd name="T28" fmla="*/ 2010835 w 3808413"/>
                <a:gd name="T29" fmla="*/ 2420184 h 2466975"/>
                <a:gd name="T30" fmla="*/ 2219724 w 3808413"/>
                <a:gd name="T31" fmla="*/ 2294087 h 2466975"/>
                <a:gd name="T32" fmla="*/ 2321389 w 3808413"/>
                <a:gd name="T33" fmla="*/ 2093839 h 2466975"/>
                <a:gd name="T34" fmla="*/ 2321389 w 3808413"/>
                <a:gd name="T35" fmla="*/ 1922537 h 2466975"/>
                <a:gd name="T36" fmla="*/ 2219724 w 3808413"/>
                <a:gd name="T37" fmla="*/ 1722288 h 2466975"/>
                <a:gd name="T38" fmla="*/ 2010835 w 3808413"/>
                <a:gd name="T39" fmla="*/ 1596588 h 2466975"/>
                <a:gd name="T40" fmla="*/ 1997730 w 3808413"/>
                <a:gd name="T41" fmla="*/ 1553762 h 2466975"/>
                <a:gd name="T42" fmla="*/ 2279691 w 3808413"/>
                <a:gd name="T43" fmla="*/ 1617604 h 2466975"/>
                <a:gd name="T44" fmla="*/ 2527896 w 3808413"/>
                <a:gd name="T45" fmla="*/ 1750838 h 2466975"/>
                <a:gd name="T46" fmla="*/ 2730828 w 3808413"/>
                <a:gd name="T47" fmla="*/ 1941967 h 2466975"/>
                <a:gd name="T48" fmla="*/ 2717723 w 3808413"/>
                <a:gd name="T49" fmla="*/ 2201299 h 2466975"/>
                <a:gd name="T50" fmla="*/ 2262614 w 3808413"/>
                <a:gd name="T51" fmla="*/ 2420184 h 2466975"/>
                <a:gd name="T52" fmla="*/ 1738008 w 3808413"/>
                <a:gd name="T53" fmla="*/ 2457062 h 2466975"/>
                <a:gd name="T54" fmla="*/ 1250334 w 3808413"/>
                <a:gd name="T55" fmla="*/ 2302414 h 2466975"/>
                <a:gd name="T56" fmla="*/ 1015235 w 3808413"/>
                <a:gd name="T57" fmla="*/ 2026428 h 2466975"/>
                <a:gd name="T58" fmla="*/ 1198708 w 3808413"/>
                <a:gd name="T59" fmla="*/ 1816266 h 2466975"/>
                <a:gd name="T60" fmla="*/ 1431425 w 3808413"/>
                <a:gd name="T61" fmla="*/ 1660033 h 2466975"/>
                <a:gd name="T62" fmla="*/ 1702266 w 3808413"/>
                <a:gd name="T63" fmla="*/ 1568830 h 2466975"/>
                <a:gd name="T64" fmla="*/ 3515121 w 3808413"/>
                <a:gd name="T65" fmla="*/ 957659 h 2466975"/>
                <a:gd name="T66" fmla="*/ 3465903 w 3808413"/>
                <a:gd name="T67" fmla="*/ 1294209 h 2466975"/>
                <a:gd name="T68" fmla="*/ 3351192 w 3808413"/>
                <a:gd name="T69" fmla="*/ 1604566 h 2466975"/>
                <a:gd name="T70" fmla="*/ 3177736 w 3808413"/>
                <a:gd name="T71" fmla="*/ 1880791 h 2466975"/>
                <a:gd name="T72" fmla="*/ 2968160 w 3808413"/>
                <a:gd name="T73" fmla="*/ 2021682 h 2466975"/>
                <a:gd name="T74" fmla="*/ 2761363 w 3808413"/>
                <a:gd name="T75" fmla="*/ 1767682 h 2466975"/>
                <a:gd name="T76" fmla="*/ 2495821 w 3808413"/>
                <a:gd name="T77" fmla="*/ 1575991 h 2466975"/>
                <a:gd name="T78" fmla="*/ 2183442 w 3808413"/>
                <a:gd name="T79" fmla="*/ 1458516 h 2466975"/>
                <a:gd name="T80" fmla="*/ 1839309 w 3808413"/>
                <a:gd name="T81" fmla="*/ 1429147 h 2466975"/>
                <a:gd name="T82" fmla="*/ 1504702 w 3808413"/>
                <a:gd name="T83" fmla="*/ 1493044 h 2466975"/>
                <a:gd name="T84" fmla="*/ 1208993 w 3808413"/>
                <a:gd name="T85" fmla="*/ 1639888 h 2466975"/>
                <a:gd name="T86" fmla="*/ 963695 w 3808413"/>
                <a:gd name="T87" fmla="*/ 1856582 h 2466975"/>
                <a:gd name="T88" fmla="*/ 766820 w 3808413"/>
                <a:gd name="T89" fmla="*/ 2032794 h 2466975"/>
                <a:gd name="T90" fmla="*/ 561214 w 3808413"/>
                <a:gd name="T91" fmla="*/ 1781572 h 2466975"/>
                <a:gd name="T92" fmla="*/ 408795 w 3808413"/>
                <a:gd name="T93" fmla="*/ 1491853 h 2466975"/>
                <a:gd name="T94" fmla="*/ 317502 w 3808413"/>
                <a:gd name="T95" fmla="*/ 1170781 h 2466975"/>
                <a:gd name="T96" fmla="*/ 176213 w 3808413"/>
                <a:gd name="T97" fmla="*/ 598885 h 2466975"/>
                <a:gd name="T98" fmla="*/ 132953 w 3808413"/>
                <a:gd name="T99" fmla="*/ 665163 h 2466975"/>
                <a:gd name="T100" fmla="*/ 697706 w 3808413"/>
                <a:gd name="T101" fmla="*/ 709613 h 2466975"/>
                <a:gd name="T102" fmla="*/ 747316 w 3808413"/>
                <a:gd name="T103" fmla="*/ 647700 h 2466975"/>
                <a:gd name="T104" fmla="*/ 187722 w 3808413"/>
                <a:gd name="T105" fmla="*/ 597694 h 2466975"/>
                <a:gd name="T106" fmla="*/ 131763 w 3808413"/>
                <a:gd name="T107" fmla="*/ 423069 h 2466975"/>
                <a:gd name="T108" fmla="*/ 187722 w 3808413"/>
                <a:gd name="T109" fmla="*/ 479028 h 2466975"/>
                <a:gd name="T110" fmla="*/ 747316 w 3808413"/>
                <a:gd name="T111" fmla="*/ 428625 h 2466975"/>
                <a:gd name="T112" fmla="*/ 697706 w 3808413"/>
                <a:gd name="T113" fmla="*/ 367109 h 2466975"/>
                <a:gd name="T114" fmla="*/ 135731 w 3808413"/>
                <a:gd name="T115" fmla="*/ 170259 h 2466975"/>
                <a:gd name="T116" fmla="*/ 165497 w 3808413"/>
                <a:gd name="T117" fmla="*/ 244078 h 2466975"/>
                <a:gd name="T118" fmla="*/ 740966 w 3808413"/>
                <a:gd name="T119" fmla="*/ 219075 h 2466975"/>
                <a:gd name="T120" fmla="*/ 718741 w 3808413"/>
                <a:gd name="T121" fmla="*/ 142875 h 2466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08413" h="2466975">
                  <a:moveTo>
                    <a:pt x="1896289" y="1839913"/>
                  </a:moveTo>
                  <a:lnTo>
                    <a:pt x="1904604" y="1839913"/>
                  </a:lnTo>
                  <a:lnTo>
                    <a:pt x="1913711" y="1839913"/>
                  </a:lnTo>
                  <a:lnTo>
                    <a:pt x="1922025" y="1840706"/>
                  </a:lnTo>
                  <a:lnTo>
                    <a:pt x="1930340" y="1841895"/>
                  </a:lnTo>
                  <a:lnTo>
                    <a:pt x="1938655" y="1843085"/>
                  </a:lnTo>
                  <a:lnTo>
                    <a:pt x="1946970" y="1845067"/>
                  </a:lnTo>
                  <a:lnTo>
                    <a:pt x="1954889" y="1847445"/>
                  </a:lnTo>
                  <a:lnTo>
                    <a:pt x="1962807" y="1849823"/>
                  </a:lnTo>
                  <a:lnTo>
                    <a:pt x="1970330" y="1852598"/>
                  </a:lnTo>
                  <a:lnTo>
                    <a:pt x="1977853" y="1856166"/>
                  </a:lnTo>
                  <a:lnTo>
                    <a:pt x="1984980" y="1860130"/>
                  </a:lnTo>
                  <a:lnTo>
                    <a:pt x="1992107" y="1864094"/>
                  </a:lnTo>
                  <a:lnTo>
                    <a:pt x="1998838" y="1868455"/>
                  </a:lnTo>
                  <a:lnTo>
                    <a:pt x="2005569" y="1873211"/>
                  </a:lnTo>
                  <a:lnTo>
                    <a:pt x="2011904" y="1877968"/>
                  </a:lnTo>
                  <a:lnTo>
                    <a:pt x="2018239" y="1883518"/>
                  </a:lnTo>
                  <a:lnTo>
                    <a:pt x="2023782" y="1889068"/>
                  </a:lnTo>
                  <a:lnTo>
                    <a:pt x="2029326" y="1894617"/>
                  </a:lnTo>
                  <a:lnTo>
                    <a:pt x="2034473" y="1900960"/>
                  </a:lnTo>
                  <a:lnTo>
                    <a:pt x="2039620" y="1907303"/>
                  </a:lnTo>
                  <a:lnTo>
                    <a:pt x="2044371" y="1914041"/>
                  </a:lnTo>
                  <a:lnTo>
                    <a:pt x="2048727" y="1920780"/>
                  </a:lnTo>
                  <a:lnTo>
                    <a:pt x="2052686" y="1927916"/>
                  </a:lnTo>
                  <a:lnTo>
                    <a:pt x="2056250" y="1935051"/>
                  </a:lnTo>
                  <a:lnTo>
                    <a:pt x="2059813" y="1942583"/>
                  </a:lnTo>
                  <a:lnTo>
                    <a:pt x="2062585" y="1950115"/>
                  </a:lnTo>
                  <a:lnTo>
                    <a:pt x="2065752" y="1958043"/>
                  </a:lnTo>
                  <a:lnTo>
                    <a:pt x="2067732" y="1965971"/>
                  </a:lnTo>
                  <a:lnTo>
                    <a:pt x="2069712" y="1974295"/>
                  </a:lnTo>
                  <a:lnTo>
                    <a:pt x="2070899" y="1982224"/>
                  </a:lnTo>
                  <a:lnTo>
                    <a:pt x="2072483" y="1990548"/>
                  </a:lnTo>
                  <a:lnTo>
                    <a:pt x="2072879" y="1999269"/>
                  </a:lnTo>
                  <a:lnTo>
                    <a:pt x="2073275" y="2007990"/>
                  </a:lnTo>
                  <a:lnTo>
                    <a:pt x="2072879" y="2016711"/>
                  </a:lnTo>
                  <a:lnTo>
                    <a:pt x="2072483" y="2025036"/>
                  </a:lnTo>
                  <a:lnTo>
                    <a:pt x="2070899" y="2033360"/>
                  </a:lnTo>
                  <a:lnTo>
                    <a:pt x="2069712" y="2042081"/>
                  </a:lnTo>
                  <a:lnTo>
                    <a:pt x="2067732" y="2050406"/>
                  </a:lnTo>
                  <a:lnTo>
                    <a:pt x="2065752" y="2058334"/>
                  </a:lnTo>
                  <a:lnTo>
                    <a:pt x="2062585" y="2065866"/>
                  </a:lnTo>
                  <a:lnTo>
                    <a:pt x="2059813" y="2073397"/>
                  </a:lnTo>
                  <a:lnTo>
                    <a:pt x="2056250" y="2080929"/>
                  </a:lnTo>
                  <a:lnTo>
                    <a:pt x="2052686" y="2088064"/>
                  </a:lnTo>
                  <a:lnTo>
                    <a:pt x="2048727" y="2095200"/>
                  </a:lnTo>
                  <a:lnTo>
                    <a:pt x="2044371" y="2101939"/>
                  </a:lnTo>
                  <a:lnTo>
                    <a:pt x="2039620" y="2108678"/>
                  </a:lnTo>
                  <a:lnTo>
                    <a:pt x="2034473" y="2115020"/>
                  </a:lnTo>
                  <a:lnTo>
                    <a:pt x="2029326" y="2121363"/>
                  </a:lnTo>
                  <a:lnTo>
                    <a:pt x="2023782" y="2127309"/>
                  </a:lnTo>
                  <a:lnTo>
                    <a:pt x="2018239" y="2132858"/>
                  </a:lnTo>
                  <a:lnTo>
                    <a:pt x="2011904" y="2138012"/>
                  </a:lnTo>
                  <a:lnTo>
                    <a:pt x="2005569" y="2142769"/>
                  </a:lnTo>
                  <a:lnTo>
                    <a:pt x="1998838" y="2147922"/>
                  </a:lnTo>
                  <a:lnTo>
                    <a:pt x="1992107" y="2151886"/>
                  </a:lnTo>
                  <a:lnTo>
                    <a:pt x="1984980" y="2156246"/>
                  </a:lnTo>
                  <a:lnTo>
                    <a:pt x="1977853" y="2159418"/>
                  </a:lnTo>
                  <a:lnTo>
                    <a:pt x="1970330" y="2163382"/>
                  </a:lnTo>
                  <a:lnTo>
                    <a:pt x="1962807" y="2166157"/>
                  </a:lnTo>
                  <a:lnTo>
                    <a:pt x="1954889" y="2168931"/>
                  </a:lnTo>
                  <a:lnTo>
                    <a:pt x="1946970" y="2170914"/>
                  </a:lnTo>
                  <a:lnTo>
                    <a:pt x="1938655" y="2172896"/>
                  </a:lnTo>
                  <a:lnTo>
                    <a:pt x="1930340" y="2174085"/>
                  </a:lnTo>
                  <a:lnTo>
                    <a:pt x="1922025" y="2175670"/>
                  </a:lnTo>
                  <a:lnTo>
                    <a:pt x="1913711" y="2176067"/>
                  </a:lnTo>
                  <a:lnTo>
                    <a:pt x="1904604" y="2176463"/>
                  </a:lnTo>
                  <a:lnTo>
                    <a:pt x="1896289" y="2176067"/>
                  </a:lnTo>
                  <a:lnTo>
                    <a:pt x="1887579" y="2175670"/>
                  </a:lnTo>
                  <a:lnTo>
                    <a:pt x="1879264" y="2174085"/>
                  </a:lnTo>
                  <a:lnTo>
                    <a:pt x="1871345" y="2172896"/>
                  </a:lnTo>
                  <a:lnTo>
                    <a:pt x="1862634" y="2170914"/>
                  </a:lnTo>
                  <a:lnTo>
                    <a:pt x="1854715" y="2168931"/>
                  </a:lnTo>
                  <a:lnTo>
                    <a:pt x="1847193" y="2166157"/>
                  </a:lnTo>
                  <a:lnTo>
                    <a:pt x="1839274" y="2163382"/>
                  </a:lnTo>
                  <a:lnTo>
                    <a:pt x="1832147" y="2159418"/>
                  </a:lnTo>
                  <a:lnTo>
                    <a:pt x="1824624" y="2156246"/>
                  </a:lnTo>
                  <a:lnTo>
                    <a:pt x="1817893" y="2151886"/>
                  </a:lnTo>
                  <a:lnTo>
                    <a:pt x="1810766" y="2147922"/>
                  </a:lnTo>
                  <a:lnTo>
                    <a:pt x="1804431" y="2142769"/>
                  </a:lnTo>
                  <a:lnTo>
                    <a:pt x="1797700" y="2138012"/>
                  </a:lnTo>
                  <a:lnTo>
                    <a:pt x="1791761" y="2132858"/>
                  </a:lnTo>
                  <a:lnTo>
                    <a:pt x="1785822" y="2127309"/>
                  </a:lnTo>
                  <a:lnTo>
                    <a:pt x="1780674" y="2121363"/>
                  </a:lnTo>
                  <a:lnTo>
                    <a:pt x="1775131" y="2115020"/>
                  </a:lnTo>
                  <a:lnTo>
                    <a:pt x="1769984" y="2108678"/>
                  </a:lnTo>
                  <a:lnTo>
                    <a:pt x="1765233" y="2101939"/>
                  </a:lnTo>
                  <a:lnTo>
                    <a:pt x="1761273" y="2095200"/>
                  </a:lnTo>
                  <a:lnTo>
                    <a:pt x="1756918" y="2088064"/>
                  </a:lnTo>
                  <a:lnTo>
                    <a:pt x="1753355" y="2080929"/>
                  </a:lnTo>
                  <a:lnTo>
                    <a:pt x="1749791" y="2073397"/>
                  </a:lnTo>
                  <a:lnTo>
                    <a:pt x="1747019" y="2065866"/>
                  </a:lnTo>
                  <a:lnTo>
                    <a:pt x="1744248" y="2058334"/>
                  </a:lnTo>
                  <a:lnTo>
                    <a:pt x="1741872" y="2050406"/>
                  </a:lnTo>
                  <a:lnTo>
                    <a:pt x="1740288" y="2042081"/>
                  </a:lnTo>
                  <a:lnTo>
                    <a:pt x="1738705" y="2033360"/>
                  </a:lnTo>
                  <a:lnTo>
                    <a:pt x="1737517" y="2025036"/>
                  </a:lnTo>
                  <a:lnTo>
                    <a:pt x="1736725" y="2016711"/>
                  </a:lnTo>
                  <a:lnTo>
                    <a:pt x="1736725" y="2007990"/>
                  </a:lnTo>
                  <a:lnTo>
                    <a:pt x="1736725" y="1999269"/>
                  </a:lnTo>
                  <a:lnTo>
                    <a:pt x="1737517" y="1990548"/>
                  </a:lnTo>
                  <a:lnTo>
                    <a:pt x="1738705" y="1982224"/>
                  </a:lnTo>
                  <a:lnTo>
                    <a:pt x="1740288" y="1974295"/>
                  </a:lnTo>
                  <a:lnTo>
                    <a:pt x="1741872" y="1965971"/>
                  </a:lnTo>
                  <a:lnTo>
                    <a:pt x="1744248" y="1958043"/>
                  </a:lnTo>
                  <a:lnTo>
                    <a:pt x="1747019" y="1950115"/>
                  </a:lnTo>
                  <a:lnTo>
                    <a:pt x="1749791" y="1942583"/>
                  </a:lnTo>
                  <a:lnTo>
                    <a:pt x="1753355" y="1935051"/>
                  </a:lnTo>
                  <a:lnTo>
                    <a:pt x="1756918" y="1927916"/>
                  </a:lnTo>
                  <a:lnTo>
                    <a:pt x="1761273" y="1920780"/>
                  </a:lnTo>
                  <a:lnTo>
                    <a:pt x="1765233" y="1914041"/>
                  </a:lnTo>
                  <a:lnTo>
                    <a:pt x="1769984" y="1907303"/>
                  </a:lnTo>
                  <a:lnTo>
                    <a:pt x="1775131" y="1900960"/>
                  </a:lnTo>
                  <a:lnTo>
                    <a:pt x="1780674" y="1894617"/>
                  </a:lnTo>
                  <a:lnTo>
                    <a:pt x="1785822" y="1889068"/>
                  </a:lnTo>
                  <a:lnTo>
                    <a:pt x="1791761" y="1883518"/>
                  </a:lnTo>
                  <a:lnTo>
                    <a:pt x="1797700" y="1877968"/>
                  </a:lnTo>
                  <a:lnTo>
                    <a:pt x="1804431" y="1873211"/>
                  </a:lnTo>
                  <a:lnTo>
                    <a:pt x="1810766" y="1868455"/>
                  </a:lnTo>
                  <a:lnTo>
                    <a:pt x="1817893" y="1864094"/>
                  </a:lnTo>
                  <a:lnTo>
                    <a:pt x="1824624" y="1860130"/>
                  </a:lnTo>
                  <a:lnTo>
                    <a:pt x="1832147" y="1856166"/>
                  </a:lnTo>
                  <a:lnTo>
                    <a:pt x="1839274" y="1852598"/>
                  </a:lnTo>
                  <a:lnTo>
                    <a:pt x="1847193" y="1849823"/>
                  </a:lnTo>
                  <a:lnTo>
                    <a:pt x="1854715" y="1847445"/>
                  </a:lnTo>
                  <a:lnTo>
                    <a:pt x="1862634" y="1845067"/>
                  </a:lnTo>
                  <a:lnTo>
                    <a:pt x="1871345" y="1843085"/>
                  </a:lnTo>
                  <a:lnTo>
                    <a:pt x="1879264" y="1841895"/>
                  </a:lnTo>
                  <a:lnTo>
                    <a:pt x="1887579" y="1840706"/>
                  </a:lnTo>
                  <a:lnTo>
                    <a:pt x="1896289" y="1839913"/>
                  </a:lnTo>
                  <a:close/>
                  <a:moveTo>
                    <a:pt x="1904007" y="1583105"/>
                  </a:moveTo>
                  <a:lnTo>
                    <a:pt x="1893285" y="1583502"/>
                  </a:lnTo>
                  <a:lnTo>
                    <a:pt x="1882165" y="1583502"/>
                  </a:lnTo>
                  <a:lnTo>
                    <a:pt x="1871443" y="1584295"/>
                  </a:lnTo>
                  <a:lnTo>
                    <a:pt x="1860720" y="1585088"/>
                  </a:lnTo>
                  <a:lnTo>
                    <a:pt x="1849998" y="1586278"/>
                  </a:lnTo>
                  <a:lnTo>
                    <a:pt x="1839276" y="1588260"/>
                  </a:lnTo>
                  <a:lnTo>
                    <a:pt x="1828950" y="1589847"/>
                  </a:lnTo>
                  <a:lnTo>
                    <a:pt x="1818228" y="1591829"/>
                  </a:lnTo>
                  <a:lnTo>
                    <a:pt x="1808300" y="1593812"/>
                  </a:lnTo>
                  <a:lnTo>
                    <a:pt x="1797974" y="1596588"/>
                  </a:lnTo>
                  <a:lnTo>
                    <a:pt x="1787649" y="1599363"/>
                  </a:lnTo>
                  <a:lnTo>
                    <a:pt x="1777721" y="1602536"/>
                  </a:lnTo>
                  <a:lnTo>
                    <a:pt x="1767793" y="1605311"/>
                  </a:lnTo>
                  <a:lnTo>
                    <a:pt x="1758261" y="1609277"/>
                  </a:lnTo>
                  <a:lnTo>
                    <a:pt x="1747936" y="1612449"/>
                  </a:lnTo>
                  <a:lnTo>
                    <a:pt x="1738802" y="1616811"/>
                  </a:lnTo>
                  <a:lnTo>
                    <a:pt x="1728874" y="1620776"/>
                  </a:lnTo>
                  <a:lnTo>
                    <a:pt x="1719740" y="1625138"/>
                  </a:lnTo>
                  <a:lnTo>
                    <a:pt x="1701075" y="1634258"/>
                  </a:lnTo>
                  <a:lnTo>
                    <a:pt x="1683601" y="1644964"/>
                  </a:lnTo>
                  <a:lnTo>
                    <a:pt x="1666128" y="1655671"/>
                  </a:lnTo>
                  <a:lnTo>
                    <a:pt x="1649448" y="1667567"/>
                  </a:lnTo>
                  <a:lnTo>
                    <a:pt x="1633563" y="1680256"/>
                  </a:lnTo>
                  <a:lnTo>
                    <a:pt x="1617678" y="1693738"/>
                  </a:lnTo>
                  <a:lnTo>
                    <a:pt x="1602984" y="1707617"/>
                  </a:lnTo>
                  <a:lnTo>
                    <a:pt x="1589085" y="1722288"/>
                  </a:lnTo>
                  <a:lnTo>
                    <a:pt x="1575582" y="1737753"/>
                  </a:lnTo>
                  <a:lnTo>
                    <a:pt x="1563271" y="1753614"/>
                  </a:lnTo>
                  <a:lnTo>
                    <a:pt x="1551358" y="1770665"/>
                  </a:lnTo>
                  <a:lnTo>
                    <a:pt x="1539841" y="1787716"/>
                  </a:lnTo>
                  <a:lnTo>
                    <a:pt x="1529913" y="1805560"/>
                  </a:lnTo>
                  <a:lnTo>
                    <a:pt x="1520779" y="1823800"/>
                  </a:lnTo>
                  <a:lnTo>
                    <a:pt x="1516013" y="1833317"/>
                  </a:lnTo>
                  <a:lnTo>
                    <a:pt x="1511645" y="1842834"/>
                  </a:lnTo>
                  <a:lnTo>
                    <a:pt x="1508071" y="1852351"/>
                  </a:lnTo>
                  <a:lnTo>
                    <a:pt x="1504099" y="1862264"/>
                  </a:lnTo>
                  <a:lnTo>
                    <a:pt x="1500922" y="1871781"/>
                  </a:lnTo>
                  <a:lnTo>
                    <a:pt x="1497348" y="1882091"/>
                  </a:lnTo>
                  <a:lnTo>
                    <a:pt x="1494568" y="1892004"/>
                  </a:lnTo>
                  <a:lnTo>
                    <a:pt x="1491788" y="1902314"/>
                  </a:lnTo>
                  <a:lnTo>
                    <a:pt x="1489406" y="1912227"/>
                  </a:lnTo>
                  <a:lnTo>
                    <a:pt x="1487023" y="1922537"/>
                  </a:lnTo>
                  <a:lnTo>
                    <a:pt x="1485434" y="1932847"/>
                  </a:lnTo>
                  <a:lnTo>
                    <a:pt x="1483449" y="1943156"/>
                  </a:lnTo>
                  <a:lnTo>
                    <a:pt x="1481860" y="1954259"/>
                  </a:lnTo>
                  <a:lnTo>
                    <a:pt x="1480669" y="1964569"/>
                  </a:lnTo>
                  <a:lnTo>
                    <a:pt x="1479875" y="1975672"/>
                  </a:lnTo>
                  <a:lnTo>
                    <a:pt x="1479080" y="1986378"/>
                  </a:lnTo>
                  <a:lnTo>
                    <a:pt x="1478683" y="1997085"/>
                  </a:lnTo>
                  <a:lnTo>
                    <a:pt x="1478683" y="2008188"/>
                  </a:lnTo>
                  <a:lnTo>
                    <a:pt x="1478683" y="2019291"/>
                  </a:lnTo>
                  <a:lnTo>
                    <a:pt x="1479080" y="2029997"/>
                  </a:lnTo>
                  <a:lnTo>
                    <a:pt x="1479875" y="2040703"/>
                  </a:lnTo>
                  <a:lnTo>
                    <a:pt x="1480669" y="2051806"/>
                  </a:lnTo>
                  <a:lnTo>
                    <a:pt x="1481860" y="2062116"/>
                  </a:lnTo>
                  <a:lnTo>
                    <a:pt x="1483449" y="2072822"/>
                  </a:lnTo>
                  <a:lnTo>
                    <a:pt x="1485434" y="2083132"/>
                  </a:lnTo>
                  <a:lnTo>
                    <a:pt x="1487023" y="2093839"/>
                  </a:lnTo>
                  <a:lnTo>
                    <a:pt x="1489406" y="2104148"/>
                  </a:lnTo>
                  <a:lnTo>
                    <a:pt x="1491788" y="2114458"/>
                  </a:lnTo>
                  <a:lnTo>
                    <a:pt x="1494568" y="2124372"/>
                  </a:lnTo>
                  <a:lnTo>
                    <a:pt x="1497348" y="2134681"/>
                  </a:lnTo>
                  <a:lnTo>
                    <a:pt x="1500922" y="2144595"/>
                  </a:lnTo>
                  <a:lnTo>
                    <a:pt x="1504099" y="2154508"/>
                  </a:lnTo>
                  <a:lnTo>
                    <a:pt x="1508071" y="2164025"/>
                  </a:lnTo>
                  <a:lnTo>
                    <a:pt x="1511645" y="2173542"/>
                  </a:lnTo>
                  <a:lnTo>
                    <a:pt x="1516013" y="2183455"/>
                  </a:lnTo>
                  <a:lnTo>
                    <a:pt x="1520779" y="2192575"/>
                  </a:lnTo>
                  <a:lnTo>
                    <a:pt x="1529913" y="2210816"/>
                  </a:lnTo>
                  <a:lnTo>
                    <a:pt x="1539841" y="2228659"/>
                  </a:lnTo>
                  <a:lnTo>
                    <a:pt x="1551358" y="2246107"/>
                  </a:lnTo>
                  <a:lnTo>
                    <a:pt x="1563271" y="2262761"/>
                  </a:lnTo>
                  <a:lnTo>
                    <a:pt x="1575582" y="2278623"/>
                  </a:lnTo>
                  <a:lnTo>
                    <a:pt x="1589085" y="2294087"/>
                  </a:lnTo>
                  <a:lnTo>
                    <a:pt x="1602984" y="2309155"/>
                  </a:lnTo>
                  <a:lnTo>
                    <a:pt x="1617678" y="2323034"/>
                  </a:lnTo>
                  <a:lnTo>
                    <a:pt x="1633563" y="2336516"/>
                  </a:lnTo>
                  <a:lnTo>
                    <a:pt x="1649448" y="2348809"/>
                  </a:lnTo>
                  <a:lnTo>
                    <a:pt x="1666128" y="2360705"/>
                  </a:lnTo>
                  <a:lnTo>
                    <a:pt x="1683601" y="2371808"/>
                  </a:lnTo>
                  <a:lnTo>
                    <a:pt x="1701075" y="2382117"/>
                  </a:lnTo>
                  <a:lnTo>
                    <a:pt x="1719740" y="2391634"/>
                  </a:lnTo>
                  <a:lnTo>
                    <a:pt x="1728874" y="2395599"/>
                  </a:lnTo>
                  <a:lnTo>
                    <a:pt x="1738802" y="2399961"/>
                  </a:lnTo>
                  <a:lnTo>
                    <a:pt x="1747936" y="2403927"/>
                  </a:lnTo>
                  <a:lnTo>
                    <a:pt x="1758261" y="2407495"/>
                  </a:lnTo>
                  <a:lnTo>
                    <a:pt x="1767793" y="2411064"/>
                  </a:lnTo>
                  <a:lnTo>
                    <a:pt x="1777721" y="2414236"/>
                  </a:lnTo>
                  <a:lnTo>
                    <a:pt x="1787649" y="2417012"/>
                  </a:lnTo>
                  <a:lnTo>
                    <a:pt x="1797974" y="2420184"/>
                  </a:lnTo>
                  <a:lnTo>
                    <a:pt x="1808300" y="2422564"/>
                  </a:lnTo>
                  <a:lnTo>
                    <a:pt x="1818228" y="2424546"/>
                  </a:lnTo>
                  <a:lnTo>
                    <a:pt x="1828950" y="2426925"/>
                  </a:lnTo>
                  <a:lnTo>
                    <a:pt x="1839276" y="2428512"/>
                  </a:lnTo>
                  <a:lnTo>
                    <a:pt x="1849998" y="2430098"/>
                  </a:lnTo>
                  <a:lnTo>
                    <a:pt x="1860720" y="2430891"/>
                  </a:lnTo>
                  <a:lnTo>
                    <a:pt x="1871443" y="2432080"/>
                  </a:lnTo>
                  <a:lnTo>
                    <a:pt x="1882165" y="2432477"/>
                  </a:lnTo>
                  <a:lnTo>
                    <a:pt x="1893285" y="2432873"/>
                  </a:lnTo>
                  <a:lnTo>
                    <a:pt x="1904007" y="2433667"/>
                  </a:lnTo>
                  <a:lnTo>
                    <a:pt x="1915127" y="2432873"/>
                  </a:lnTo>
                  <a:lnTo>
                    <a:pt x="1926247" y="2432477"/>
                  </a:lnTo>
                  <a:lnTo>
                    <a:pt x="1936969" y="2432080"/>
                  </a:lnTo>
                  <a:lnTo>
                    <a:pt x="1948089" y="2430891"/>
                  </a:lnTo>
                  <a:lnTo>
                    <a:pt x="1958414" y="2430098"/>
                  </a:lnTo>
                  <a:lnTo>
                    <a:pt x="1969136" y="2428512"/>
                  </a:lnTo>
                  <a:lnTo>
                    <a:pt x="1979462" y="2426925"/>
                  </a:lnTo>
                  <a:lnTo>
                    <a:pt x="1990184" y="2424546"/>
                  </a:lnTo>
                  <a:lnTo>
                    <a:pt x="2000510" y="2422564"/>
                  </a:lnTo>
                  <a:lnTo>
                    <a:pt x="2010835" y="2420184"/>
                  </a:lnTo>
                  <a:lnTo>
                    <a:pt x="2020763" y="2417012"/>
                  </a:lnTo>
                  <a:lnTo>
                    <a:pt x="2031089" y="2414236"/>
                  </a:lnTo>
                  <a:lnTo>
                    <a:pt x="2041017" y="2411064"/>
                  </a:lnTo>
                  <a:lnTo>
                    <a:pt x="2050548" y="2407495"/>
                  </a:lnTo>
                  <a:lnTo>
                    <a:pt x="2060476" y="2403927"/>
                  </a:lnTo>
                  <a:lnTo>
                    <a:pt x="2070007" y="2399961"/>
                  </a:lnTo>
                  <a:lnTo>
                    <a:pt x="2079538" y="2395599"/>
                  </a:lnTo>
                  <a:lnTo>
                    <a:pt x="2089069" y="2391634"/>
                  </a:lnTo>
                  <a:lnTo>
                    <a:pt x="2107337" y="2382117"/>
                  </a:lnTo>
                  <a:lnTo>
                    <a:pt x="2125208" y="2371808"/>
                  </a:lnTo>
                  <a:lnTo>
                    <a:pt x="2142681" y="2360705"/>
                  </a:lnTo>
                  <a:lnTo>
                    <a:pt x="2158964" y="2348809"/>
                  </a:lnTo>
                  <a:lnTo>
                    <a:pt x="2175246" y="2336516"/>
                  </a:lnTo>
                  <a:lnTo>
                    <a:pt x="2190734" y="2323034"/>
                  </a:lnTo>
                  <a:lnTo>
                    <a:pt x="2205428" y="2309155"/>
                  </a:lnTo>
                  <a:lnTo>
                    <a:pt x="2219724" y="2294087"/>
                  </a:lnTo>
                  <a:lnTo>
                    <a:pt x="2233227" y="2278623"/>
                  </a:lnTo>
                  <a:lnTo>
                    <a:pt x="2245538" y="2262761"/>
                  </a:lnTo>
                  <a:lnTo>
                    <a:pt x="2257451" y="2246107"/>
                  </a:lnTo>
                  <a:lnTo>
                    <a:pt x="2268571" y="2228659"/>
                  </a:lnTo>
                  <a:lnTo>
                    <a:pt x="2278499" y="2210816"/>
                  </a:lnTo>
                  <a:lnTo>
                    <a:pt x="2288030" y="2192575"/>
                  </a:lnTo>
                  <a:lnTo>
                    <a:pt x="2292399" y="2183455"/>
                  </a:lnTo>
                  <a:lnTo>
                    <a:pt x="2296767" y="2173542"/>
                  </a:lnTo>
                  <a:lnTo>
                    <a:pt x="2300341" y="2164025"/>
                  </a:lnTo>
                  <a:lnTo>
                    <a:pt x="2304313" y="2154508"/>
                  </a:lnTo>
                  <a:lnTo>
                    <a:pt x="2307490" y="2144595"/>
                  </a:lnTo>
                  <a:lnTo>
                    <a:pt x="2311064" y="2134681"/>
                  </a:lnTo>
                  <a:lnTo>
                    <a:pt x="2313844" y="2124372"/>
                  </a:lnTo>
                  <a:lnTo>
                    <a:pt x="2317021" y="2114458"/>
                  </a:lnTo>
                  <a:lnTo>
                    <a:pt x="2319403" y="2104148"/>
                  </a:lnTo>
                  <a:lnTo>
                    <a:pt x="2321389" y="2093839"/>
                  </a:lnTo>
                  <a:lnTo>
                    <a:pt x="2323772" y="2083132"/>
                  </a:lnTo>
                  <a:lnTo>
                    <a:pt x="2325360" y="2072822"/>
                  </a:lnTo>
                  <a:lnTo>
                    <a:pt x="2326552" y="2062116"/>
                  </a:lnTo>
                  <a:lnTo>
                    <a:pt x="2327743" y="2051806"/>
                  </a:lnTo>
                  <a:lnTo>
                    <a:pt x="2328935" y="2040703"/>
                  </a:lnTo>
                  <a:lnTo>
                    <a:pt x="2329332" y="2029997"/>
                  </a:lnTo>
                  <a:lnTo>
                    <a:pt x="2329729" y="2019291"/>
                  </a:lnTo>
                  <a:lnTo>
                    <a:pt x="2330523" y="2008188"/>
                  </a:lnTo>
                  <a:lnTo>
                    <a:pt x="2329729" y="1997085"/>
                  </a:lnTo>
                  <a:lnTo>
                    <a:pt x="2329332" y="1986378"/>
                  </a:lnTo>
                  <a:lnTo>
                    <a:pt x="2328935" y="1975672"/>
                  </a:lnTo>
                  <a:lnTo>
                    <a:pt x="2327743" y="1964569"/>
                  </a:lnTo>
                  <a:lnTo>
                    <a:pt x="2326552" y="1954259"/>
                  </a:lnTo>
                  <a:lnTo>
                    <a:pt x="2325360" y="1943156"/>
                  </a:lnTo>
                  <a:lnTo>
                    <a:pt x="2323772" y="1932847"/>
                  </a:lnTo>
                  <a:lnTo>
                    <a:pt x="2321389" y="1922537"/>
                  </a:lnTo>
                  <a:lnTo>
                    <a:pt x="2319403" y="1912227"/>
                  </a:lnTo>
                  <a:lnTo>
                    <a:pt x="2317021" y="1902314"/>
                  </a:lnTo>
                  <a:lnTo>
                    <a:pt x="2313844" y="1892004"/>
                  </a:lnTo>
                  <a:lnTo>
                    <a:pt x="2311064" y="1882091"/>
                  </a:lnTo>
                  <a:lnTo>
                    <a:pt x="2307490" y="1871781"/>
                  </a:lnTo>
                  <a:lnTo>
                    <a:pt x="2304313" y="1862264"/>
                  </a:lnTo>
                  <a:lnTo>
                    <a:pt x="2300341" y="1852351"/>
                  </a:lnTo>
                  <a:lnTo>
                    <a:pt x="2296767" y="1842834"/>
                  </a:lnTo>
                  <a:lnTo>
                    <a:pt x="2292399" y="1833317"/>
                  </a:lnTo>
                  <a:lnTo>
                    <a:pt x="2288030" y="1823800"/>
                  </a:lnTo>
                  <a:lnTo>
                    <a:pt x="2278499" y="1805560"/>
                  </a:lnTo>
                  <a:lnTo>
                    <a:pt x="2268571" y="1787716"/>
                  </a:lnTo>
                  <a:lnTo>
                    <a:pt x="2257451" y="1770665"/>
                  </a:lnTo>
                  <a:lnTo>
                    <a:pt x="2245538" y="1753614"/>
                  </a:lnTo>
                  <a:lnTo>
                    <a:pt x="2233227" y="1737753"/>
                  </a:lnTo>
                  <a:lnTo>
                    <a:pt x="2219724" y="1722288"/>
                  </a:lnTo>
                  <a:lnTo>
                    <a:pt x="2205428" y="1707617"/>
                  </a:lnTo>
                  <a:lnTo>
                    <a:pt x="2190734" y="1693738"/>
                  </a:lnTo>
                  <a:lnTo>
                    <a:pt x="2175246" y="1680256"/>
                  </a:lnTo>
                  <a:lnTo>
                    <a:pt x="2158964" y="1667567"/>
                  </a:lnTo>
                  <a:lnTo>
                    <a:pt x="2142681" y="1655671"/>
                  </a:lnTo>
                  <a:lnTo>
                    <a:pt x="2125208" y="1644964"/>
                  </a:lnTo>
                  <a:lnTo>
                    <a:pt x="2107337" y="1634258"/>
                  </a:lnTo>
                  <a:lnTo>
                    <a:pt x="2089069" y="1625138"/>
                  </a:lnTo>
                  <a:lnTo>
                    <a:pt x="2079538" y="1620776"/>
                  </a:lnTo>
                  <a:lnTo>
                    <a:pt x="2070007" y="1616811"/>
                  </a:lnTo>
                  <a:lnTo>
                    <a:pt x="2060476" y="1612449"/>
                  </a:lnTo>
                  <a:lnTo>
                    <a:pt x="2050548" y="1609277"/>
                  </a:lnTo>
                  <a:lnTo>
                    <a:pt x="2041017" y="1605311"/>
                  </a:lnTo>
                  <a:lnTo>
                    <a:pt x="2031089" y="1602536"/>
                  </a:lnTo>
                  <a:lnTo>
                    <a:pt x="2020763" y="1599363"/>
                  </a:lnTo>
                  <a:lnTo>
                    <a:pt x="2010835" y="1596588"/>
                  </a:lnTo>
                  <a:lnTo>
                    <a:pt x="2000510" y="1593812"/>
                  </a:lnTo>
                  <a:lnTo>
                    <a:pt x="1990184" y="1591829"/>
                  </a:lnTo>
                  <a:lnTo>
                    <a:pt x="1979462" y="1589847"/>
                  </a:lnTo>
                  <a:lnTo>
                    <a:pt x="1969136" y="1588260"/>
                  </a:lnTo>
                  <a:lnTo>
                    <a:pt x="1958414" y="1586278"/>
                  </a:lnTo>
                  <a:lnTo>
                    <a:pt x="1948089" y="1585088"/>
                  </a:lnTo>
                  <a:lnTo>
                    <a:pt x="1936969" y="1584295"/>
                  </a:lnTo>
                  <a:lnTo>
                    <a:pt x="1926247" y="1583502"/>
                  </a:lnTo>
                  <a:lnTo>
                    <a:pt x="1915127" y="1583502"/>
                  </a:lnTo>
                  <a:lnTo>
                    <a:pt x="1904007" y="1583105"/>
                  </a:lnTo>
                  <a:close/>
                  <a:moveTo>
                    <a:pt x="1904007" y="1549400"/>
                  </a:moveTo>
                  <a:lnTo>
                    <a:pt x="1923070" y="1549797"/>
                  </a:lnTo>
                  <a:lnTo>
                    <a:pt x="1942132" y="1550193"/>
                  </a:lnTo>
                  <a:lnTo>
                    <a:pt x="1960797" y="1550986"/>
                  </a:lnTo>
                  <a:lnTo>
                    <a:pt x="1979065" y="1551779"/>
                  </a:lnTo>
                  <a:lnTo>
                    <a:pt x="1997730" y="1553762"/>
                  </a:lnTo>
                  <a:lnTo>
                    <a:pt x="2016395" y="1555348"/>
                  </a:lnTo>
                  <a:lnTo>
                    <a:pt x="2034265" y="1557331"/>
                  </a:lnTo>
                  <a:lnTo>
                    <a:pt x="2052931" y="1560107"/>
                  </a:lnTo>
                  <a:lnTo>
                    <a:pt x="2070801" y="1562486"/>
                  </a:lnTo>
                  <a:lnTo>
                    <a:pt x="2088672" y="1565262"/>
                  </a:lnTo>
                  <a:lnTo>
                    <a:pt x="2106940" y="1568830"/>
                  </a:lnTo>
                  <a:lnTo>
                    <a:pt x="2124414" y="1572003"/>
                  </a:lnTo>
                  <a:lnTo>
                    <a:pt x="2142284" y="1576364"/>
                  </a:lnTo>
                  <a:lnTo>
                    <a:pt x="2159758" y="1579933"/>
                  </a:lnTo>
                  <a:lnTo>
                    <a:pt x="2177629" y="1584692"/>
                  </a:lnTo>
                  <a:lnTo>
                    <a:pt x="2194705" y="1589450"/>
                  </a:lnTo>
                  <a:lnTo>
                    <a:pt x="2212179" y="1594208"/>
                  </a:lnTo>
                  <a:lnTo>
                    <a:pt x="2229255" y="1599760"/>
                  </a:lnTo>
                  <a:lnTo>
                    <a:pt x="2245935" y="1605311"/>
                  </a:lnTo>
                  <a:lnTo>
                    <a:pt x="2263011" y="1611259"/>
                  </a:lnTo>
                  <a:lnTo>
                    <a:pt x="2279691" y="1617604"/>
                  </a:lnTo>
                  <a:lnTo>
                    <a:pt x="2296370" y="1623948"/>
                  </a:lnTo>
                  <a:lnTo>
                    <a:pt x="2312652" y="1630689"/>
                  </a:lnTo>
                  <a:lnTo>
                    <a:pt x="2328935" y="1637430"/>
                  </a:lnTo>
                  <a:lnTo>
                    <a:pt x="2345614" y="1644964"/>
                  </a:lnTo>
                  <a:lnTo>
                    <a:pt x="2361499" y="1652102"/>
                  </a:lnTo>
                  <a:lnTo>
                    <a:pt x="2377384" y="1660033"/>
                  </a:lnTo>
                  <a:lnTo>
                    <a:pt x="2393269" y="1667963"/>
                  </a:lnTo>
                  <a:lnTo>
                    <a:pt x="2408757" y="1675894"/>
                  </a:lnTo>
                  <a:lnTo>
                    <a:pt x="2424245" y="1684221"/>
                  </a:lnTo>
                  <a:lnTo>
                    <a:pt x="2439336" y="1693341"/>
                  </a:lnTo>
                  <a:lnTo>
                    <a:pt x="2454427" y="1702462"/>
                  </a:lnTo>
                  <a:lnTo>
                    <a:pt x="2469518" y="1711185"/>
                  </a:lnTo>
                  <a:lnTo>
                    <a:pt x="2484609" y="1721099"/>
                  </a:lnTo>
                  <a:lnTo>
                    <a:pt x="2499303" y="1730615"/>
                  </a:lnTo>
                  <a:lnTo>
                    <a:pt x="2513599" y="1740529"/>
                  </a:lnTo>
                  <a:lnTo>
                    <a:pt x="2527896" y="1750838"/>
                  </a:lnTo>
                  <a:lnTo>
                    <a:pt x="2541795" y="1760752"/>
                  </a:lnTo>
                  <a:lnTo>
                    <a:pt x="2556092" y="1771855"/>
                  </a:lnTo>
                  <a:lnTo>
                    <a:pt x="2569594" y="1782165"/>
                  </a:lnTo>
                  <a:lnTo>
                    <a:pt x="2583097" y="1793664"/>
                  </a:lnTo>
                  <a:lnTo>
                    <a:pt x="2596599" y="1804767"/>
                  </a:lnTo>
                  <a:lnTo>
                    <a:pt x="2610101" y="1816266"/>
                  </a:lnTo>
                  <a:lnTo>
                    <a:pt x="2622809" y="1827766"/>
                  </a:lnTo>
                  <a:lnTo>
                    <a:pt x="2635517" y="1840058"/>
                  </a:lnTo>
                  <a:lnTo>
                    <a:pt x="2648226" y="1851558"/>
                  </a:lnTo>
                  <a:lnTo>
                    <a:pt x="2660537" y="1864247"/>
                  </a:lnTo>
                  <a:lnTo>
                    <a:pt x="2672847" y="1876539"/>
                  </a:lnTo>
                  <a:lnTo>
                    <a:pt x="2684761" y="1889625"/>
                  </a:lnTo>
                  <a:lnTo>
                    <a:pt x="2696675" y="1902314"/>
                  </a:lnTo>
                  <a:lnTo>
                    <a:pt x="2708589" y="1915003"/>
                  </a:lnTo>
                  <a:lnTo>
                    <a:pt x="2719709" y="1928485"/>
                  </a:lnTo>
                  <a:lnTo>
                    <a:pt x="2730828" y="1941967"/>
                  </a:lnTo>
                  <a:lnTo>
                    <a:pt x="2741551" y="1955846"/>
                  </a:lnTo>
                  <a:lnTo>
                    <a:pt x="2752670" y="1969328"/>
                  </a:lnTo>
                  <a:lnTo>
                    <a:pt x="2762599" y="1983603"/>
                  </a:lnTo>
                  <a:lnTo>
                    <a:pt x="2773321" y="1997878"/>
                  </a:lnTo>
                  <a:lnTo>
                    <a:pt x="2783249" y="2012153"/>
                  </a:lnTo>
                  <a:lnTo>
                    <a:pt x="2793177" y="2026428"/>
                  </a:lnTo>
                  <a:lnTo>
                    <a:pt x="2802709" y="2041100"/>
                  </a:lnTo>
                  <a:lnTo>
                    <a:pt x="2811842" y="2056565"/>
                  </a:lnTo>
                  <a:lnTo>
                    <a:pt x="2821373" y="2071236"/>
                  </a:lnTo>
                  <a:lnTo>
                    <a:pt x="2830110" y="2086701"/>
                  </a:lnTo>
                  <a:lnTo>
                    <a:pt x="2838450" y="2101769"/>
                  </a:lnTo>
                  <a:lnTo>
                    <a:pt x="2815417" y="2122785"/>
                  </a:lnTo>
                  <a:lnTo>
                    <a:pt x="2791986" y="2143405"/>
                  </a:lnTo>
                  <a:lnTo>
                    <a:pt x="2767364" y="2163232"/>
                  </a:lnTo>
                  <a:lnTo>
                    <a:pt x="2743139" y="2182662"/>
                  </a:lnTo>
                  <a:lnTo>
                    <a:pt x="2717723" y="2201299"/>
                  </a:lnTo>
                  <a:lnTo>
                    <a:pt x="2691910" y="2219539"/>
                  </a:lnTo>
                  <a:lnTo>
                    <a:pt x="2666493" y="2237780"/>
                  </a:lnTo>
                  <a:lnTo>
                    <a:pt x="2639886" y="2254434"/>
                  </a:lnTo>
                  <a:lnTo>
                    <a:pt x="2612881" y="2271088"/>
                  </a:lnTo>
                  <a:lnTo>
                    <a:pt x="2585877" y="2286950"/>
                  </a:lnTo>
                  <a:lnTo>
                    <a:pt x="2558077" y="2302414"/>
                  </a:lnTo>
                  <a:lnTo>
                    <a:pt x="2530279" y="2317086"/>
                  </a:lnTo>
                  <a:lnTo>
                    <a:pt x="2501685" y="2330965"/>
                  </a:lnTo>
                  <a:lnTo>
                    <a:pt x="2473092" y="2344447"/>
                  </a:lnTo>
                  <a:lnTo>
                    <a:pt x="2444102" y="2357532"/>
                  </a:lnTo>
                  <a:lnTo>
                    <a:pt x="2414714" y="2369428"/>
                  </a:lnTo>
                  <a:lnTo>
                    <a:pt x="2384930" y="2380928"/>
                  </a:lnTo>
                  <a:lnTo>
                    <a:pt x="2354748" y="2391634"/>
                  </a:lnTo>
                  <a:lnTo>
                    <a:pt x="2324566" y="2401944"/>
                  </a:lnTo>
                  <a:lnTo>
                    <a:pt x="2293590" y="2411064"/>
                  </a:lnTo>
                  <a:lnTo>
                    <a:pt x="2262614" y="2420184"/>
                  </a:lnTo>
                  <a:lnTo>
                    <a:pt x="2231241" y="2428115"/>
                  </a:lnTo>
                  <a:lnTo>
                    <a:pt x="2199868" y="2435253"/>
                  </a:lnTo>
                  <a:lnTo>
                    <a:pt x="2167701" y="2441994"/>
                  </a:lnTo>
                  <a:lnTo>
                    <a:pt x="2135930" y="2447942"/>
                  </a:lnTo>
                  <a:lnTo>
                    <a:pt x="2103366" y="2452700"/>
                  </a:lnTo>
                  <a:lnTo>
                    <a:pt x="2070801" y="2457062"/>
                  </a:lnTo>
                  <a:lnTo>
                    <a:pt x="2038237" y="2460234"/>
                  </a:lnTo>
                  <a:lnTo>
                    <a:pt x="2004878" y="2463406"/>
                  </a:lnTo>
                  <a:lnTo>
                    <a:pt x="1971519" y="2465389"/>
                  </a:lnTo>
                  <a:lnTo>
                    <a:pt x="1937763" y="2466579"/>
                  </a:lnTo>
                  <a:lnTo>
                    <a:pt x="1904007" y="2466975"/>
                  </a:lnTo>
                  <a:lnTo>
                    <a:pt x="1870649" y="2466579"/>
                  </a:lnTo>
                  <a:lnTo>
                    <a:pt x="1837290" y="2465389"/>
                  </a:lnTo>
                  <a:lnTo>
                    <a:pt x="1803931" y="2463406"/>
                  </a:lnTo>
                  <a:lnTo>
                    <a:pt x="1770572" y="2460234"/>
                  </a:lnTo>
                  <a:lnTo>
                    <a:pt x="1738008" y="2457062"/>
                  </a:lnTo>
                  <a:lnTo>
                    <a:pt x="1705046" y="2452700"/>
                  </a:lnTo>
                  <a:lnTo>
                    <a:pt x="1672482" y="2447942"/>
                  </a:lnTo>
                  <a:lnTo>
                    <a:pt x="1640711" y="2441994"/>
                  </a:lnTo>
                  <a:lnTo>
                    <a:pt x="1608941" y="2435253"/>
                  </a:lnTo>
                  <a:lnTo>
                    <a:pt x="1577568" y="2428115"/>
                  </a:lnTo>
                  <a:lnTo>
                    <a:pt x="1545798" y="2420184"/>
                  </a:lnTo>
                  <a:lnTo>
                    <a:pt x="1514822" y="2411064"/>
                  </a:lnTo>
                  <a:lnTo>
                    <a:pt x="1484243" y="2401944"/>
                  </a:lnTo>
                  <a:lnTo>
                    <a:pt x="1453664" y="2391634"/>
                  </a:lnTo>
                  <a:lnTo>
                    <a:pt x="1423879" y="2380928"/>
                  </a:lnTo>
                  <a:lnTo>
                    <a:pt x="1393698" y="2369428"/>
                  </a:lnTo>
                  <a:lnTo>
                    <a:pt x="1364310" y="2357532"/>
                  </a:lnTo>
                  <a:lnTo>
                    <a:pt x="1335320" y="2344447"/>
                  </a:lnTo>
                  <a:lnTo>
                    <a:pt x="1306727" y="2330965"/>
                  </a:lnTo>
                  <a:lnTo>
                    <a:pt x="1278531" y="2317086"/>
                  </a:lnTo>
                  <a:lnTo>
                    <a:pt x="1250334" y="2302414"/>
                  </a:lnTo>
                  <a:lnTo>
                    <a:pt x="1222933" y="2286950"/>
                  </a:lnTo>
                  <a:lnTo>
                    <a:pt x="1195531" y="2271088"/>
                  </a:lnTo>
                  <a:lnTo>
                    <a:pt x="1168923" y="2254434"/>
                  </a:lnTo>
                  <a:lnTo>
                    <a:pt x="1142316" y="2237780"/>
                  </a:lnTo>
                  <a:lnTo>
                    <a:pt x="1116502" y="2219539"/>
                  </a:lnTo>
                  <a:lnTo>
                    <a:pt x="1091086" y="2201299"/>
                  </a:lnTo>
                  <a:lnTo>
                    <a:pt x="1065670" y="2182662"/>
                  </a:lnTo>
                  <a:lnTo>
                    <a:pt x="1041048" y="2163232"/>
                  </a:lnTo>
                  <a:lnTo>
                    <a:pt x="1016823" y="2143405"/>
                  </a:lnTo>
                  <a:lnTo>
                    <a:pt x="993393" y="2122785"/>
                  </a:lnTo>
                  <a:lnTo>
                    <a:pt x="969962" y="2101769"/>
                  </a:lnTo>
                  <a:lnTo>
                    <a:pt x="978699" y="2086701"/>
                  </a:lnTo>
                  <a:lnTo>
                    <a:pt x="987436" y="2071236"/>
                  </a:lnTo>
                  <a:lnTo>
                    <a:pt x="996967" y="2056565"/>
                  </a:lnTo>
                  <a:lnTo>
                    <a:pt x="1006101" y="2041100"/>
                  </a:lnTo>
                  <a:lnTo>
                    <a:pt x="1015235" y="2026428"/>
                  </a:lnTo>
                  <a:lnTo>
                    <a:pt x="1025560" y="2012153"/>
                  </a:lnTo>
                  <a:lnTo>
                    <a:pt x="1035488" y="1997878"/>
                  </a:lnTo>
                  <a:lnTo>
                    <a:pt x="1045813" y="1983603"/>
                  </a:lnTo>
                  <a:lnTo>
                    <a:pt x="1056139" y="1969328"/>
                  </a:lnTo>
                  <a:lnTo>
                    <a:pt x="1066861" y="1955846"/>
                  </a:lnTo>
                  <a:lnTo>
                    <a:pt x="1077584" y="1941967"/>
                  </a:lnTo>
                  <a:lnTo>
                    <a:pt x="1089100" y="1928485"/>
                  </a:lnTo>
                  <a:lnTo>
                    <a:pt x="1100220" y="1915003"/>
                  </a:lnTo>
                  <a:lnTo>
                    <a:pt x="1111737" y="1902314"/>
                  </a:lnTo>
                  <a:lnTo>
                    <a:pt x="1124048" y="1889625"/>
                  </a:lnTo>
                  <a:lnTo>
                    <a:pt x="1135564" y="1876539"/>
                  </a:lnTo>
                  <a:lnTo>
                    <a:pt x="1147875" y="1864247"/>
                  </a:lnTo>
                  <a:lnTo>
                    <a:pt x="1160584" y="1851558"/>
                  </a:lnTo>
                  <a:lnTo>
                    <a:pt x="1173292" y="1840058"/>
                  </a:lnTo>
                  <a:lnTo>
                    <a:pt x="1186000" y="1827766"/>
                  </a:lnTo>
                  <a:lnTo>
                    <a:pt x="1198708" y="1816266"/>
                  </a:lnTo>
                  <a:lnTo>
                    <a:pt x="1211813" y="1804767"/>
                  </a:lnTo>
                  <a:lnTo>
                    <a:pt x="1225315" y="1793664"/>
                  </a:lnTo>
                  <a:lnTo>
                    <a:pt x="1238818" y="1782165"/>
                  </a:lnTo>
                  <a:lnTo>
                    <a:pt x="1252717" y="1771855"/>
                  </a:lnTo>
                  <a:lnTo>
                    <a:pt x="1266617" y="1760752"/>
                  </a:lnTo>
                  <a:lnTo>
                    <a:pt x="1280913" y="1750838"/>
                  </a:lnTo>
                  <a:lnTo>
                    <a:pt x="1295210" y="1740529"/>
                  </a:lnTo>
                  <a:lnTo>
                    <a:pt x="1309507" y="1730615"/>
                  </a:lnTo>
                  <a:lnTo>
                    <a:pt x="1324200" y="1721099"/>
                  </a:lnTo>
                  <a:lnTo>
                    <a:pt x="1339291" y="1711185"/>
                  </a:lnTo>
                  <a:lnTo>
                    <a:pt x="1353985" y="1702462"/>
                  </a:lnTo>
                  <a:lnTo>
                    <a:pt x="1369076" y="1693341"/>
                  </a:lnTo>
                  <a:lnTo>
                    <a:pt x="1384564" y="1684221"/>
                  </a:lnTo>
                  <a:lnTo>
                    <a:pt x="1399655" y="1675894"/>
                  </a:lnTo>
                  <a:lnTo>
                    <a:pt x="1415143" y="1667963"/>
                  </a:lnTo>
                  <a:lnTo>
                    <a:pt x="1431425" y="1660033"/>
                  </a:lnTo>
                  <a:lnTo>
                    <a:pt x="1447310" y="1652102"/>
                  </a:lnTo>
                  <a:lnTo>
                    <a:pt x="1463195" y="1644964"/>
                  </a:lnTo>
                  <a:lnTo>
                    <a:pt x="1479477" y="1637430"/>
                  </a:lnTo>
                  <a:lnTo>
                    <a:pt x="1495760" y="1630689"/>
                  </a:lnTo>
                  <a:lnTo>
                    <a:pt x="1512042" y="1623948"/>
                  </a:lnTo>
                  <a:lnTo>
                    <a:pt x="1529118" y="1617604"/>
                  </a:lnTo>
                  <a:lnTo>
                    <a:pt x="1545401" y="1611259"/>
                  </a:lnTo>
                  <a:lnTo>
                    <a:pt x="1562874" y="1605311"/>
                  </a:lnTo>
                  <a:lnTo>
                    <a:pt x="1579554" y="1599760"/>
                  </a:lnTo>
                  <a:lnTo>
                    <a:pt x="1596630" y="1594208"/>
                  </a:lnTo>
                  <a:lnTo>
                    <a:pt x="1614104" y="1589450"/>
                  </a:lnTo>
                  <a:lnTo>
                    <a:pt x="1631180" y="1584692"/>
                  </a:lnTo>
                  <a:lnTo>
                    <a:pt x="1648654" y="1579933"/>
                  </a:lnTo>
                  <a:lnTo>
                    <a:pt x="1666128" y="1576364"/>
                  </a:lnTo>
                  <a:lnTo>
                    <a:pt x="1683998" y="1572003"/>
                  </a:lnTo>
                  <a:lnTo>
                    <a:pt x="1702266" y="1568830"/>
                  </a:lnTo>
                  <a:lnTo>
                    <a:pt x="1719740" y="1565262"/>
                  </a:lnTo>
                  <a:lnTo>
                    <a:pt x="1738008" y="1562486"/>
                  </a:lnTo>
                  <a:lnTo>
                    <a:pt x="1755879" y="1560107"/>
                  </a:lnTo>
                  <a:lnTo>
                    <a:pt x="1774147" y="1557331"/>
                  </a:lnTo>
                  <a:lnTo>
                    <a:pt x="1792812" y="1555348"/>
                  </a:lnTo>
                  <a:lnTo>
                    <a:pt x="1811079" y="1553762"/>
                  </a:lnTo>
                  <a:lnTo>
                    <a:pt x="1829347" y="1551779"/>
                  </a:lnTo>
                  <a:lnTo>
                    <a:pt x="1848012" y="1550986"/>
                  </a:lnTo>
                  <a:lnTo>
                    <a:pt x="1866677" y="1550193"/>
                  </a:lnTo>
                  <a:lnTo>
                    <a:pt x="1885740" y="1549797"/>
                  </a:lnTo>
                  <a:lnTo>
                    <a:pt x="1904007" y="1549400"/>
                  </a:lnTo>
                  <a:close/>
                  <a:moveTo>
                    <a:pt x="293687" y="892175"/>
                  </a:moveTo>
                  <a:lnTo>
                    <a:pt x="3516312" y="892175"/>
                  </a:lnTo>
                  <a:lnTo>
                    <a:pt x="3516312" y="914003"/>
                  </a:lnTo>
                  <a:lnTo>
                    <a:pt x="3515915" y="935831"/>
                  </a:lnTo>
                  <a:lnTo>
                    <a:pt x="3515121" y="957659"/>
                  </a:lnTo>
                  <a:lnTo>
                    <a:pt x="3514327" y="979487"/>
                  </a:lnTo>
                  <a:lnTo>
                    <a:pt x="3513137" y="1000919"/>
                  </a:lnTo>
                  <a:lnTo>
                    <a:pt x="3511549" y="1022350"/>
                  </a:lnTo>
                  <a:lnTo>
                    <a:pt x="3509564" y="1043781"/>
                  </a:lnTo>
                  <a:lnTo>
                    <a:pt x="3507580" y="1065212"/>
                  </a:lnTo>
                  <a:lnTo>
                    <a:pt x="3505198" y="1086644"/>
                  </a:lnTo>
                  <a:lnTo>
                    <a:pt x="3502023" y="1107678"/>
                  </a:lnTo>
                  <a:lnTo>
                    <a:pt x="3499244" y="1128712"/>
                  </a:lnTo>
                  <a:lnTo>
                    <a:pt x="3496069" y="1149747"/>
                  </a:lnTo>
                  <a:lnTo>
                    <a:pt x="3492497" y="1170781"/>
                  </a:lnTo>
                  <a:lnTo>
                    <a:pt x="3488527" y="1191419"/>
                  </a:lnTo>
                  <a:lnTo>
                    <a:pt x="3484955" y="1212453"/>
                  </a:lnTo>
                  <a:lnTo>
                    <a:pt x="3480589" y="1233091"/>
                  </a:lnTo>
                  <a:lnTo>
                    <a:pt x="3476223" y="1253331"/>
                  </a:lnTo>
                  <a:lnTo>
                    <a:pt x="3471063" y="1273969"/>
                  </a:lnTo>
                  <a:lnTo>
                    <a:pt x="3465903" y="1294209"/>
                  </a:lnTo>
                  <a:lnTo>
                    <a:pt x="3460743" y="1314847"/>
                  </a:lnTo>
                  <a:lnTo>
                    <a:pt x="3455186" y="1334294"/>
                  </a:lnTo>
                  <a:lnTo>
                    <a:pt x="3449232" y="1354534"/>
                  </a:lnTo>
                  <a:lnTo>
                    <a:pt x="3443278" y="1374378"/>
                  </a:lnTo>
                  <a:lnTo>
                    <a:pt x="3436927" y="1394222"/>
                  </a:lnTo>
                  <a:lnTo>
                    <a:pt x="3430179" y="1414066"/>
                  </a:lnTo>
                  <a:lnTo>
                    <a:pt x="3423432" y="1433909"/>
                  </a:lnTo>
                  <a:lnTo>
                    <a:pt x="3416287" y="1452959"/>
                  </a:lnTo>
                  <a:lnTo>
                    <a:pt x="3408746" y="1472406"/>
                  </a:lnTo>
                  <a:lnTo>
                    <a:pt x="3401204" y="1491853"/>
                  </a:lnTo>
                  <a:lnTo>
                    <a:pt x="3393663" y="1510903"/>
                  </a:lnTo>
                  <a:lnTo>
                    <a:pt x="3385724" y="1529556"/>
                  </a:lnTo>
                  <a:lnTo>
                    <a:pt x="3376992" y="1548606"/>
                  </a:lnTo>
                  <a:lnTo>
                    <a:pt x="3368656" y="1567657"/>
                  </a:lnTo>
                  <a:lnTo>
                    <a:pt x="3359924" y="1585913"/>
                  </a:lnTo>
                  <a:lnTo>
                    <a:pt x="3351192" y="1604566"/>
                  </a:lnTo>
                  <a:lnTo>
                    <a:pt x="3341665" y="1622822"/>
                  </a:lnTo>
                  <a:lnTo>
                    <a:pt x="3332536" y="1641079"/>
                  </a:lnTo>
                  <a:lnTo>
                    <a:pt x="3323010" y="1659335"/>
                  </a:lnTo>
                  <a:lnTo>
                    <a:pt x="3312690" y="1676797"/>
                  </a:lnTo>
                  <a:lnTo>
                    <a:pt x="3302767" y="1694657"/>
                  </a:lnTo>
                  <a:lnTo>
                    <a:pt x="3292447" y="1712119"/>
                  </a:lnTo>
                  <a:lnTo>
                    <a:pt x="3282127" y="1729979"/>
                  </a:lnTo>
                  <a:lnTo>
                    <a:pt x="3271013" y="1747044"/>
                  </a:lnTo>
                  <a:lnTo>
                    <a:pt x="3260296" y="1764507"/>
                  </a:lnTo>
                  <a:lnTo>
                    <a:pt x="3248785" y="1781572"/>
                  </a:lnTo>
                  <a:lnTo>
                    <a:pt x="3237275" y="1798638"/>
                  </a:lnTo>
                  <a:lnTo>
                    <a:pt x="3226161" y="1815307"/>
                  </a:lnTo>
                  <a:lnTo>
                    <a:pt x="3214253" y="1831976"/>
                  </a:lnTo>
                  <a:lnTo>
                    <a:pt x="3201948" y="1848247"/>
                  </a:lnTo>
                  <a:lnTo>
                    <a:pt x="3190041" y="1864519"/>
                  </a:lnTo>
                  <a:lnTo>
                    <a:pt x="3177736" y="1880791"/>
                  </a:lnTo>
                  <a:lnTo>
                    <a:pt x="3165034" y="1896666"/>
                  </a:lnTo>
                  <a:lnTo>
                    <a:pt x="3152333" y="1912541"/>
                  </a:lnTo>
                  <a:lnTo>
                    <a:pt x="3139234" y="1928019"/>
                  </a:lnTo>
                  <a:lnTo>
                    <a:pt x="3125739" y="1943894"/>
                  </a:lnTo>
                  <a:lnTo>
                    <a:pt x="3113037" y="1958976"/>
                  </a:lnTo>
                  <a:lnTo>
                    <a:pt x="3099145" y="1974057"/>
                  </a:lnTo>
                  <a:lnTo>
                    <a:pt x="3085649" y="1989138"/>
                  </a:lnTo>
                  <a:lnTo>
                    <a:pt x="3071757" y="2003823"/>
                  </a:lnTo>
                  <a:lnTo>
                    <a:pt x="3057468" y="2018507"/>
                  </a:lnTo>
                  <a:lnTo>
                    <a:pt x="3043179" y="2032794"/>
                  </a:lnTo>
                  <a:lnTo>
                    <a:pt x="3028493" y="2047082"/>
                  </a:lnTo>
                  <a:lnTo>
                    <a:pt x="3013806" y="2060973"/>
                  </a:lnTo>
                  <a:lnTo>
                    <a:pt x="2999120" y="2074863"/>
                  </a:lnTo>
                  <a:lnTo>
                    <a:pt x="2989197" y="2057401"/>
                  </a:lnTo>
                  <a:lnTo>
                    <a:pt x="2978480" y="2039144"/>
                  </a:lnTo>
                  <a:lnTo>
                    <a:pt x="2968160" y="2021682"/>
                  </a:lnTo>
                  <a:lnTo>
                    <a:pt x="2957046" y="2004219"/>
                  </a:lnTo>
                  <a:lnTo>
                    <a:pt x="2945933" y="1987154"/>
                  </a:lnTo>
                  <a:lnTo>
                    <a:pt x="2934421" y="1969691"/>
                  </a:lnTo>
                  <a:lnTo>
                    <a:pt x="2922514" y="1953023"/>
                  </a:lnTo>
                  <a:lnTo>
                    <a:pt x="2910606" y="1936751"/>
                  </a:lnTo>
                  <a:lnTo>
                    <a:pt x="2898301" y="1920082"/>
                  </a:lnTo>
                  <a:lnTo>
                    <a:pt x="2885600" y="1903810"/>
                  </a:lnTo>
                  <a:lnTo>
                    <a:pt x="2872899" y="1887935"/>
                  </a:lnTo>
                  <a:lnTo>
                    <a:pt x="2859800" y="1872060"/>
                  </a:lnTo>
                  <a:lnTo>
                    <a:pt x="2846305" y="1856582"/>
                  </a:lnTo>
                  <a:lnTo>
                    <a:pt x="2832809" y="1841104"/>
                  </a:lnTo>
                  <a:lnTo>
                    <a:pt x="2818917" y="1826022"/>
                  </a:lnTo>
                  <a:lnTo>
                    <a:pt x="2805025" y="1811338"/>
                  </a:lnTo>
                  <a:lnTo>
                    <a:pt x="2790735" y="1796257"/>
                  </a:lnTo>
                  <a:lnTo>
                    <a:pt x="2776049" y="1781969"/>
                  </a:lnTo>
                  <a:lnTo>
                    <a:pt x="2761363" y="1767682"/>
                  </a:lnTo>
                  <a:lnTo>
                    <a:pt x="2746280" y="1753791"/>
                  </a:lnTo>
                  <a:lnTo>
                    <a:pt x="2731197" y="1739901"/>
                  </a:lnTo>
                  <a:lnTo>
                    <a:pt x="2715717" y="1726804"/>
                  </a:lnTo>
                  <a:lnTo>
                    <a:pt x="2699839" y="1713707"/>
                  </a:lnTo>
                  <a:lnTo>
                    <a:pt x="2683963" y="1700610"/>
                  </a:lnTo>
                  <a:lnTo>
                    <a:pt x="2668086" y="1687910"/>
                  </a:lnTo>
                  <a:lnTo>
                    <a:pt x="2651415" y="1675210"/>
                  </a:lnTo>
                  <a:lnTo>
                    <a:pt x="2635141" y="1663304"/>
                  </a:lnTo>
                  <a:lnTo>
                    <a:pt x="2618470" y="1651397"/>
                  </a:lnTo>
                  <a:lnTo>
                    <a:pt x="2601403" y="1639888"/>
                  </a:lnTo>
                  <a:lnTo>
                    <a:pt x="2584335" y="1628379"/>
                  </a:lnTo>
                  <a:lnTo>
                    <a:pt x="2566870" y="1617266"/>
                  </a:lnTo>
                  <a:lnTo>
                    <a:pt x="2549405" y="1606551"/>
                  </a:lnTo>
                  <a:lnTo>
                    <a:pt x="2531544" y="1596232"/>
                  </a:lnTo>
                  <a:lnTo>
                    <a:pt x="2514079" y="1585516"/>
                  </a:lnTo>
                  <a:lnTo>
                    <a:pt x="2495821" y="1575991"/>
                  </a:lnTo>
                  <a:lnTo>
                    <a:pt x="2477562" y="1566466"/>
                  </a:lnTo>
                  <a:lnTo>
                    <a:pt x="2458907" y="1556941"/>
                  </a:lnTo>
                  <a:lnTo>
                    <a:pt x="2440251" y="1547813"/>
                  </a:lnTo>
                  <a:lnTo>
                    <a:pt x="2421199" y="1539081"/>
                  </a:lnTo>
                  <a:lnTo>
                    <a:pt x="2402543" y="1530350"/>
                  </a:lnTo>
                  <a:lnTo>
                    <a:pt x="2383491" y="1522413"/>
                  </a:lnTo>
                  <a:lnTo>
                    <a:pt x="2364042" y="1514475"/>
                  </a:lnTo>
                  <a:lnTo>
                    <a:pt x="2344990" y="1506934"/>
                  </a:lnTo>
                  <a:lnTo>
                    <a:pt x="2325143" y="1499791"/>
                  </a:lnTo>
                  <a:lnTo>
                    <a:pt x="2305297" y="1493044"/>
                  </a:lnTo>
                  <a:lnTo>
                    <a:pt x="2285451" y="1486297"/>
                  </a:lnTo>
                  <a:lnTo>
                    <a:pt x="2265208" y="1480344"/>
                  </a:lnTo>
                  <a:lnTo>
                    <a:pt x="2244965" y="1474391"/>
                  </a:lnTo>
                  <a:lnTo>
                    <a:pt x="2224722" y="1468834"/>
                  </a:lnTo>
                  <a:lnTo>
                    <a:pt x="2204082" y="1463675"/>
                  </a:lnTo>
                  <a:lnTo>
                    <a:pt x="2183442" y="1458516"/>
                  </a:lnTo>
                  <a:lnTo>
                    <a:pt x="2162801" y="1454150"/>
                  </a:lnTo>
                  <a:lnTo>
                    <a:pt x="2141765" y="1450181"/>
                  </a:lnTo>
                  <a:lnTo>
                    <a:pt x="2121125" y="1445816"/>
                  </a:lnTo>
                  <a:lnTo>
                    <a:pt x="2099691" y="1442641"/>
                  </a:lnTo>
                  <a:lnTo>
                    <a:pt x="2078654" y="1439466"/>
                  </a:lnTo>
                  <a:lnTo>
                    <a:pt x="2057220" y="1436688"/>
                  </a:lnTo>
                  <a:lnTo>
                    <a:pt x="2035786" y="1434306"/>
                  </a:lnTo>
                  <a:lnTo>
                    <a:pt x="2014352" y="1431925"/>
                  </a:lnTo>
                  <a:lnTo>
                    <a:pt x="1992918" y="1430338"/>
                  </a:lnTo>
                  <a:lnTo>
                    <a:pt x="1971087" y="1429147"/>
                  </a:lnTo>
                  <a:lnTo>
                    <a:pt x="1949257" y="1428353"/>
                  </a:lnTo>
                  <a:lnTo>
                    <a:pt x="1927426" y="1427956"/>
                  </a:lnTo>
                  <a:lnTo>
                    <a:pt x="1904801" y="1427559"/>
                  </a:lnTo>
                  <a:lnTo>
                    <a:pt x="1882970" y="1427956"/>
                  </a:lnTo>
                  <a:lnTo>
                    <a:pt x="1861139" y="1428353"/>
                  </a:lnTo>
                  <a:lnTo>
                    <a:pt x="1839309" y="1429147"/>
                  </a:lnTo>
                  <a:lnTo>
                    <a:pt x="1817478" y="1430338"/>
                  </a:lnTo>
                  <a:lnTo>
                    <a:pt x="1795647" y="1431925"/>
                  </a:lnTo>
                  <a:lnTo>
                    <a:pt x="1774213" y="1434306"/>
                  </a:lnTo>
                  <a:lnTo>
                    <a:pt x="1752779" y="1436688"/>
                  </a:lnTo>
                  <a:lnTo>
                    <a:pt x="1731742" y="1439466"/>
                  </a:lnTo>
                  <a:lnTo>
                    <a:pt x="1710308" y="1442641"/>
                  </a:lnTo>
                  <a:lnTo>
                    <a:pt x="1689271" y="1445816"/>
                  </a:lnTo>
                  <a:lnTo>
                    <a:pt x="1668234" y="1450181"/>
                  </a:lnTo>
                  <a:lnTo>
                    <a:pt x="1647197" y="1454150"/>
                  </a:lnTo>
                  <a:lnTo>
                    <a:pt x="1626557" y="1458516"/>
                  </a:lnTo>
                  <a:lnTo>
                    <a:pt x="1605917" y="1463675"/>
                  </a:lnTo>
                  <a:lnTo>
                    <a:pt x="1585674" y="1468834"/>
                  </a:lnTo>
                  <a:lnTo>
                    <a:pt x="1565034" y="1474391"/>
                  </a:lnTo>
                  <a:lnTo>
                    <a:pt x="1544791" y="1480344"/>
                  </a:lnTo>
                  <a:lnTo>
                    <a:pt x="1524945" y="1486297"/>
                  </a:lnTo>
                  <a:lnTo>
                    <a:pt x="1504702" y="1493044"/>
                  </a:lnTo>
                  <a:lnTo>
                    <a:pt x="1484856" y="1499791"/>
                  </a:lnTo>
                  <a:lnTo>
                    <a:pt x="1465803" y="1506934"/>
                  </a:lnTo>
                  <a:lnTo>
                    <a:pt x="1445957" y="1514475"/>
                  </a:lnTo>
                  <a:lnTo>
                    <a:pt x="1426905" y="1522413"/>
                  </a:lnTo>
                  <a:lnTo>
                    <a:pt x="1407455" y="1530350"/>
                  </a:lnTo>
                  <a:lnTo>
                    <a:pt x="1388800" y="1539081"/>
                  </a:lnTo>
                  <a:lnTo>
                    <a:pt x="1369748" y="1547813"/>
                  </a:lnTo>
                  <a:lnTo>
                    <a:pt x="1351092" y="1556941"/>
                  </a:lnTo>
                  <a:lnTo>
                    <a:pt x="1332437" y="1566466"/>
                  </a:lnTo>
                  <a:lnTo>
                    <a:pt x="1314575" y="1575991"/>
                  </a:lnTo>
                  <a:lnTo>
                    <a:pt x="1296317" y="1585516"/>
                  </a:lnTo>
                  <a:lnTo>
                    <a:pt x="1278455" y="1596232"/>
                  </a:lnTo>
                  <a:lnTo>
                    <a:pt x="1260594" y="1606551"/>
                  </a:lnTo>
                  <a:lnTo>
                    <a:pt x="1243526" y="1617266"/>
                  </a:lnTo>
                  <a:lnTo>
                    <a:pt x="1225664" y="1628379"/>
                  </a:lnTo>
                  <a:lnTo>
                    <a:pt x="1208993" y="1639888"/>
                  </a:lnTo>
                  <a:lnTo>
                    <a:pt x="1191529" y="1651397"/>
                  </a:lnTo>
                  <a:lnTo>
                    <a:pt x="1175255" y="1663304"/>
                  </a:lnTo>
                  <a:lnTo>
                    <a:pt x="1158584" y="1675210"/>
                  </a:lnTo>
                  <a:lnTo>
                    <a:pt x="1142310" y="1687910"/>
                  </a:lnTo>
                  <a:lnTo>
                    <a:pt x="1126036" y="1700610"/>
                  </a:lnTo>
                  <a:lnTo>
                    <a:pt x="1110159" y="1713707"/>
                  </a:lnTo>
                  <a:lnTo>
                    <a:pt x="1094283" y="1726804"/>
                  </a:lnTo>
                  <a:lnTo>
                    <a:pt x="1078802" y="1739901"/>
                  </a:lnTo>
                  <a:lnTo>
                    <a:pt x="1063719" y="1753791"/>
                  </a:lnTo>
                  <a:lnTo>
                    <a:pt x="1049033" y="1767682"/>
                  </a:lnTo>
                  <a:lnTo>
                    <a:pt x="1033950" y="1781969"/>
                  </a:lnTo>
                  <a:lnTo>
                    <a:pt x="1019661" y="1796257"/>
                  </a:lnTo>
                  <a:lnTo>
                    <a:pt x="1005371" y="1811338"/>
                  </a:lnTo>
                  <a:lnTo>
                    <a:pt x="991082" y="1826022"/>
                  </a:lnTo>
                  <a:lnTo>
                    <a:pt x="977587" y="1841104"/>
                  </a:lnTo>
                  <a:lnTo>
                    <a:pt x="963695" y="1856582"/>
                  </a:lnTo>
                  <a:lnTo>
                    <a:pt x="950596" y="1872060"/>
                  </a:lnTo>
                  <a:lnTo>
                    <a:pt x="937498" y="1887935"/>
                  </a:lnTo>
                  <a:lnTo>
                    <a:pt x="924399" y="1903810"/>
                  </a:lnTo>
                  <a:lnTo>
                    <a:pt x="911697" y="1920082"/>
                  </a:lnTo>
                  <a:lnTo>
                    <a:pt x="899393" y="1936751"/>
                  </a:lnTo>
                  <a:lnTo>
                    <a:pt x="887882" y="1953023"/>
                  </a:lnTo>
                  <a:lnTo>
                    <a:pt x="875974" y="1969691"/>
                  </a:lnTo>
                  <a:lnTo>
                    <a:pt x="864067" y="1987154"/>
                  </a:lnTo>
                  <a:lnTo>
                    <a:pt x="853350" y="2004219"/>
                  </a:lnTo>
                  <a:lnTo>
                    <a:pt x="842236" y="2021682"/>
                  </a:lnTo>
                  <a:lnTo>
                    <a:pt x="831519" y="2039144"/>
                  </a:lnTo>
                  <a:lnTo>
                    <a:pt x="821199" y="2057401"/>
                  </a:lnTo>
                  <a:lnTo>
                    <a:pt x="811276" y="2074863"/>
                  </a:lnTo>
                  <a:lnTo>
                    <a:pt x="796590" y="2060973"/>
                  </a:lnTo>
                  <a:lnTo>
                    <a:pt x="781903" y="2047082"/>
                  </a:lnTo>
                  <a:lnTo>
                    <a:pt x="766820" y="2032794"/>
                  </a:lnTo>
                  <a:lnTo>
                    <a:pt x="752531" y="2018507"/>
                  </a:lnTo>
                  <a:lnTo>
                    <a:pt x="738639" y="2003823"/>
                  </a:lnTo>
                  <a:lnTo>
                    <a:pt x="724746" y="1989138"/>
                  </a:lnTo>
                  <a:lnTo>
                    <a:pt x="710854" y="1974057"/>
                  </a:lnTo>
                  <a:lnTo>
                    <a:pt x="697755" y="1958976"/>
                  </a:lnTo>
                  <a:lnTo>
                    <a:pt x="684260" y="1943894"/>
                  </a:lnTo>
                  <a:lnTo>
                    <a:pt x="671162" y="1928019"/>
                  </a:lnTo>
                  <a:lnTo>
                    <a:pt x="658063" y="1912541"/>
                  </a:lnTo>
                  <a:lnTo>
                    <a:pt x="645362" y="1896666"/>
                  </a:lnTo>
                  <a:lnTo>
                    <a:pt x="632660" y="1880791"/>
                  </a:lnTo>
                  <a:lnTo>
                    <a:pt x="619958" y="1864519"/>
                  </a:lnTo>
                  <a:lnTo>
                    <a:pt x="608051" y="1848247"/>
                  </a:lnTo>
                  <a:lnTo>
                    <a:pt x="596143" y="1831976"/>
                  </a:lnTo>
                  <a:lnTo>
                    <a:pt x="584235" y="1815307"/>
                  </a:lnTo>
                  <a:lnTo>
                    <a:pt x="572725" y="1798638"/>
                  </a:lnTo>
                  <a:lnTo>
                    <a:pt x="561214" y="1781572"/>
                  </a:lnTo>
                  <a:lnTo>
                    <a:pt x="549703" y="1764507"/>
                  </a:lnTo>
                  <a:lnTo>
                    <a:pt x="538986" y="1747044"/>
                  </a:lnTo>
                  <a:lnTo>
                    <a:pt x="528269" y="1729979"/>
                  </a:lnTo>
                  <a:lnTo>
                    <a:pt x="517949" y="1712119"/>
                  </a:lnTo>
                  <a:lnTo>
                    <a:pt x="507232" y="1694657"/>
                  </a:lnTo>
                  <a:lnTo>
                    <a:pt x="497309" y="1676797"/>
                  </a:lnTo>
                  <a:lnTo>
                    <a:pt x="487386" y="1659335"/>
                  </a:lnTo>
                  <a:lnTo>
                    <a:pt x="477860" y="1641079"/>
                  </a:lnTo>
                  <a:lnTo>
                    <a:pt x="468730" y="1622822"/>
                  </a:lnTo>
                  <a:lnTo>
                    <a:pt x="459204" y="1604566"/>
                  </a:lnTo>
                  <a:lnTo>
                    <a:pt x="450075" y="1585913"/>
                  </a:lnTo>
                  <a:lnTo>
                    <a:pt x="441740" y="1567657"/>
                  </a:lnTo>
                  <a:lnTo>
                    <a:pt x="433007" y="1548606"/>
                  </a:lnTo>
                  <a:lnTo>
                    <a:pt x="424672" y="1529556"/>
                  </a:lnTo>
                  <a:lnTo>
                    <a:pt x="416733" y="1510903"/>
                  </a:lnTo>
                  <a:lnTo>
                    <a:pt x="408795" y="1491853"/>
                  </a:lnTo>
                  <a:lnTo>
                    <a:pt x="401253" y="1472406"/>
                  </a:lnTo>
                  <a:lnTo>
                    <a:pt x="394109" y="1452959"/>
                  </a:lnTo>
                  <a:lnTo>
                    <a:pt x="386964" y="1433909"/>
                  </a:lnTo>
                  <a:lnTo>
                    <a:pt x="379819" y="1414066"/>
                  </a:lnTo>
                  <a:lnTo>
                    <a:pt x="373469" y="1394222"/>
                  </a:lnTo>
                  <a:lnTo>
                    <a:pt x="367118" y="1374378"/>
                  </a:lnTo>
                  <a:lnTo>
                    <a:pt x="360767" y="1354534"/>
                  </a:lnTo>
                  <a:lnTo>
                    <a:pt x="354813" y="1334294"/>
                  </a:lnTo>
                  <a:lnTo>
                    <a:pt x="349653" y="1314450"/>
                  </a:lnTo>
                  <a:lnTo>
                    <a:pt x="344096" y="1294209"/>
                  </a:lnTo>
                  <a:lnTo>
                    <a:pt x="338936" y="1273969"/>
                  </a:lnTo>
                  <a:lnTo>
                    <a:pt x="334173" y="1253331"/>
                  </a:lnTo>
                  <a:lnTo>
                    <a:pt x="329807" y="1233091"/>
                  </a:lnTo>
                  <a:lnTo>
                    <a:pt x="325441" y="1212453"/>
                  </a:lnTo>
                  <a:lnTo>
                    <a:pt x="321472" y="1191419"/>
                  </a:lnTo>
                  <a:lnTo>
                    <a:pt x="317502" y="1170781"/>
                  </a:lnTo>
                  <a:lnTo>
                    <a:pt x="314327" y="1149747"/>
                  </a:lnTo>
                  <a:lnTo>
                    <a:pt x="310755" y="1128712"/>
                  </a:lnTo>
                  <a:lnTo>
                    <a:pt x="307976" y="1107678"/>
                  </a:lnTo>
                  <a:lnTo>
                    <a:pt x="305198" y="1086644"/>
                  </a:lnTo>
                  <a:lnTo>
                    <a:pt x="302816" y="1065212"/>
                  </a:lnTo>
                  <a:lnTo>
                    <a:pt x="300832" y="1043781"/>
                  </a:lnTo>
                  <a:lnTo>
                    <a:pt x="298450" y="1022350"/>
                  </a:lnTo>
                  <a:lnTo>
                    <a:pt x="297259" y="1000919"/>
                  </a:lnTo>
                  <a:lnTo>
                    <a:pt x="296069" y="979487"/>
                  </a:lnTo>
                  <a:lnTo>
                    <a:pt x="294878" y="957659"/>
                  </a:lnTo>
                  <a:lnTo>
                    <a:pt x="294084" y="935831"/>
                  </a:lnTo>
                  <a:lnTo>
                    <a:pt x="293687" y="914003"/>
                  </a:lnTo>
                  <a:lnTo>
                    <a:pt x="293687" y="892175"/>
                  </a:lnTo>
                  <a:close/>
                  <a:moveTo>
                    <a:pt x="187722" y="597694"/>
                  </a:moveTo>
                  <a:lnTo>
                    <a:pt x="181769" y="598091"/>
                  </a:lnTo>
                  <a:lnTo>
                    <a:pt x="176213" y="598885"/>
                  </a:lnTo>
                  <a:lnTo>
                    <a:pt x="170656" y="600472"/>
                  </a:lnTo>
                  <a:lnTo>
                    <a:pt x="165497" y="602060"/>
                  </a:lnTo>
                  <a:lnTo>
                    <a:pt x="161131" y="604441"/>
                  </a:lnTo>
                  <a:lnTo>
                    <a:pt x="156369" y="607616"/>
                  </a:lnTo>
                  <a:lnTo>
                    <a:pt x="151606" y="610394"/>
                  </a:lnTo>
                  <a:lnTo>
                    <a:pt x="148034" y="613966"/>
                  </a:lnTo>
                  <a:lnTo>
                    <a:pt x="144066" y="617935"/>
                  </a:lnTo>
                  <a:lnTo>
                    <a:pt x="141288" y="622697"/>
                  </a:lnTo>
                  <a:lnTo>
                    <a:pt x="138113" y="627063"/>
                  </a:lnTo>
                  <a:lnTo>
                    <a:pt x="135731" y="631825"/>
                  </a:lnTo>
                  <a:lnTo>
                    <a:pt x="134144" y="636985"/>
                  </a:lnTo>
                  <a:lnTo>
                    <a:pt x="132953" y="642541"/>
                  </a:lnTo>
                  <a:lnTo>
                    <a:pt x="132159" y="647700"/>
                  </a:lnTo>
                  <a:lnTo>
                    <a:pt x="131763" y="653653"/>
                  </a:lnTo>
                  <a:lnTo>
                    <a:pt x="132159" y="659606"/>
                  </a:lnTo>
                  <a:lnTo>
                    <a:pt x="132953" y="665163"/>
                  </a:lnTo>
                  <a:lnTo>
                    <a:pt x="134144" y="670719"/>
                  </a:lnTo>
                  <a:lnTo>
                    <a:pt x="135731" y="675481"/>
                  </a:lnTo>
                  <a:lnTo>
                    <a:pt x="138113" y="680244"/>
                  </a:lnTo>
                  <a:lnTo>
                    <a:pt x="141288" y="685006"/>
                  </a:lnTo>
                  <a:lnTo>
                    <a:pt x="144066" y="689372"/>
                  </a:lnTo>
                  <a:lnTo>
                    <a:pt x="148034" y="693341"/>
                  </a:lnTo>
                  <a:lnTo>
                    <a:pt x="151606" y="696913"/>
                  </a:lnTo>
                  <a:lnTo>
                    <a:pt x="156369" y="700088"/>
                  </a:lnTo>
                  <a:lnTo>
                    <a:pt x="161131" y="702866"/>
                  </a:lnTo>
                  <a:lnTo>
                    <a:pt x="165497" y="705644"/>
                  </a:lnTo>
                  <a:lnTo>
                    <a:pt x="170656" y="707231"/>
                  </a:lnTo>
                  <a:lnTo>
                    <a:pt x="176213" y="708819"/>
                  </a:lnTo>
                  <a:lnTo>
                    <a:pt x="181769" y="709613"/>
                  </a:lnTo>
                  <a:lnTo>
                    <a:pt x="187722" y="709613"/>
                  </a:lnTo>
                  <a:lnTo>
                    <a:pt x="691753" y="709613"/>
                  </a:lnTo>
                  <a:lnTo>
                    <a:pt x="697706" y="709613"/>
                  </a:lnTo>
                  <a:lnTo>
                    <a:pt x="702866" y="708819"/>
                  </a:lnTo>
                  <a:lnTo>
                    <a:pt x="708422" y="707231"/>
                  </a:lnTo>
                  <a:lnTo>
                    <a:pt x="713581" y="705644"/>
                  </a:lnTo>
                  <a:lnTo>
                    <a:pt x="718741" y="702866"/>
                  </a:lnTo>
                  <a:lnTo>
                    <a:pt x="722709" y="700088"/>
                  </a:lnTo>
                  <a:lnTo>
                    <a:pt x="727472" y="696913"/>
                  </a:lnTo>
                  <a:lnTo>
                    <a:pt x="731044" y="693341"/>
                  </a:lnTo>
                  <a:lnTo>
                    <a:pt x="735013" y="689372"/>
                  </a:lnTo>
                  <a:lnTo>
                    <a:pt x="737791" y="685006"/>
                  </a:lnTo>
                  <a:lnTo>
                    <a:pt x="740966" y="680244"/>
                  </a:lnTo>
                  <a:lnTo>
                    <a:pt x="743347" y="675481"/>
                  </a:lnTo>
                  <a:lnTo>
                    <a:pt x="744935" y="670719"/>
                  </a:lnTo>
                  <a:lnTo>
                    <a:pt x="746522" y="665163"/>
                  </a:lnTo>
                  <a:lnTo>
                    <a:pt x="747316" y="659606"/>
                  </a:lnTo>
                  <a:lnTo>
                    <a:pt x="747713" y="653653"/>
                  </a:lnTo>
                  <a:lnTo>
                    <a:pt x="747316" y="647700"/>
                  </a:lnTo>
                  <a:lnTo>
                    <a:pt x="746522" y="642541"/>
                  </a:lnTo>
                  <a:lnTo>
                    <a:pt x="744935" y="636985"/>
                  </a:lnTo>
                  <a:lnTo>
                    <a:pt x="743347" y="631825"/>
                  </a:lnTo>
                  <a:lnTo>
                    <a:pt x="740966" y="627063"/>
                  </a:lnTo>
                  <a:lnTo>
                    <a:pt x="737791" y="622697"/>
                  </a:lnTo>
                  <a:lnTo>
                    <a:pt x="735013" y="617935"/>
                  </a:lnTo>
                  <a:lnTo>
                    <a:pt x="731044" y="613966"/>
                  </a:lnTo>
                  <a:lnTo>
                    <a:pt x="727472" y="610394"/>
                  </a:lnTo>
                  <a:lnTo>
                    <a:pt x="722709" y="607616"/>
                  </a:lnTo>
                  <a:lnTo>
                    <a:pt x="718741" y="604441"/>
                  </a:lnTo>
                  <a:lnTo>
                    <a:pt x="713581" y="602060"/>
                  </a:lnTo>
                  <a:lnTo>
                    <a:pt x="708422" y="600472"/>
                  </a:lnTo>
                  <a:lnTo>
                    <a:pt x="702866" y="598885"/>
                  </a:lnTo>
                  <a:lnTo>
                    <a:pt x="697706" y="598091"/>
                  </a:lnTo>
                  <a:lnTo>
                    <a:pt x="691753" y="597694"/>
                  </a:lnTo>
                  <a:lnTo>
                    <a:pt x="187722" y="597694"/>
                  </a:lnTo>
                  <a:close/>
                  <a:moveTo>
                    <a:pt x="181769" y="367109"/>
                  </a:moveTo>
                  <a:lnTo>
                    <a:pt x="176213" y="367903"/>
                  </a:lnTo>
                  <a:lnTo>
                    <a:pt x="170656" y="369094"/>
                  </a:lnTo>
                  <a:lnTo>
                    <a:pt x="165497" y="371475"/>
                  </a:lnTo>
                  <a:lnTo>
                    <a:pt x="161131" y="373856"/>
                  </a:lnTo>
                  <a:lnTo>
                    <a:pt x="156369" y="376634"/>
                  </a:lnTo>
                  <a:lnTo>
                    <a:pt x="151606" y="379809"/>
                  </a:lnTo>
                  <a:lnTo>
                    <a:pt x="148034" y="382984"/>
                  </a:lnTo>
                  <a:lnTo>
                    <a:pt x="144066" y="387350"/>
                  </a:lnTo>
                  <a:lnTo>
                    <a:pt x="141288" y="391716"/>
                  </a:lnTo>
                  <a:lnTo>
                    <a:pt x="138113" y="396081"/>
                  </a:lnTo>
                  <a:lnTo>
                    <a:pt x="135731" y="401241"/>
                  </a:lnTo>
                  <a:lnTo>
                    <a:pt x="134144" y="406400"/>
                  </a:lnTo>
                  <a:lnTo>
                    <a:pt x="132953" y="411956"/>
                  </a:lnTo>
                  <a:lnTo>
                    <a:pt x="132159" y="417116"/>
                  </a:lnTo>
                  <a:lnTo>
                    <a:pt x="131763" y="423069"/>
                  </a:lnTo>
                  <a:lnTo>
                    <a:pt x="132159" y="428625"/>
                  </a:lnTo>
                  <a:lnTo>
                    <a:pt x="132953" y="434181"/>
                  </a:lnTo>
                  <a:lnTo>
                    <a:pt x="134144" y="439738"/>
                  </a:lnTo>
                  <a:lnTo>
                    <a:pt x="135731" y="444500"/>
                  </a:lnTo>
                  <a:lnTo>
                    <a:pt x="138113" y="449660"/>
                  </a:lnTo>
                  <a:lnTo>
                    <a:pt x="141288" y="454422"/>
                  </a:lnTo>
                  <a:lnTo>
                    <a:pt x="144066" y="458391"/>
                  </a:lnTo>
                  <a:lnTo>
                    <a:pt x="148034" y="462756"/>
                  </a:lnTo>
                  <a:lnTo>
                    <a:pt x="151606" y="465931"/>
                  </a:lnTo>
                  <a:lnTo>
                    <a:pt x="156369" y="469503"/>
                  </a:lnTo>
                  <a:lnTo>
                    <a:pt x="161131" y="472281"/>
                  </a:lnTo>
                  <a:lnTo>
                    <a:pt x="165497" y="474663"/>
                  </a:lnTo>
                  <a:lnTo>
                    <a:pt x="170656" y="476647"/>
                  </a:lnTo>
                  <a:lnTo>
                    <a:pt x="176213" y="477838"/>
                  </a:lnTo>
                  <a:lnTo>
                    <a:pt x="181769" y="478631"/>
                  </a:lnTo>
                  <a:lnTo>
                    <a:pt x="187722" y="479028"/>
                  </a:lnTo>
                  <a:lnTo>
                    <a:pt x="691753" y="479028"/>
                  </a:lnTo>
                  <a:lnTo>
                    <a:pt x="697706" y="478631"/>
                  </a:lnTo>
                  <a:lnTo>
                    <a:pt x="702866" y="477838"/>
                  </a:lnTo>
                  <a:lnTo>
                    <a:pt x="708422" y="476647"/>
                  </a:lnTo>
                  <a:lnTo>
                    <a:pt x="713581" y="474663"/>
                  </a:lnTo>
                  <a:lnTo>
                    <a:pt x="718741" y="472281"/>
                  </a:lnTo>
                  <a:lnTo>
                    <a:pt x="722709" y="469503"/>
                  </a:lnTo>
                  <a:lnTo>
                    <a:pt x="727472" y="465931"/>
                  </a:lnTo>
                  <a:lnTo>
                    <a:pt x="731044" y="462756"/>
                  </a:lnTo>
                  <a:lnTo>
                    <a:pt x="735013" y="458391"/>
                  </a:lnTo>
                  <a:lnTo>
                    <a:pt x="737791" y="454422"/>
                  </a:lnTo>
                  <a:lnTo>
                    <a:pt x="740966" y="449660"/>
                  </a:lnTo>
                  <a:lnTo>
                    <a:pt x="743347" y="444500"/>
                  </a:lnTo>
                  <a:lnTo>
                    <a:pt x="744935" y="439738"/>
                  </a:lnTo>
                  <a:lnTo>
                    <a:pt x="746522" y="434181"/>
                  </a:lnTo>
                  <a:lnTo>
                    <a:pt x="747316" y="428625"/>
                  </a:lnTo>
                  <a:lnTo>
                    <a:pt x="747713" y="423069"/>
                  </a:lnTo>
                  <a:lnTo>
                    <a:pt x="747316" y="417116"/>
                  </a:lnTo>
                  <a:lnTo>
                    <a:pt x="746522" y="411956"/>
                  </a:lnTo>
                  <a:lnTo>
                    <a:pt x="744935" y="406400"/>
                  </a:lnTo>
                  <a:lnTo>
                    <a:pt x="743347" y="401241"/>
                  </a:lnTo>
                  <a:lnTo>
                    <a:pt x="740966" y="396081"/>
                  </a:lnTo>
                  <a:lnTo>
                    <a:pt x="737791" y="391716"/>
                  </a:lnTo>
                  <a:lnTo>
                    <a:pt x="735013" y="387350"/>
                  </a:lnTo>
                  <a:lnTo>
                    <a:pt x="731044" y="382984"/>
                  </a:lnTo>
                  <a:lnTo>
                    <a:pt x="727472" y="379809"/>
                  </a:lnTo>
                  <a:lnTo>
                    <a:pt x="722709" y="376634"/>
                  </a:lnTo>
                  <a:lnTo>
                    <a:pt x="718741" y="373856"/>
                  </a:lnTo>
                  <a:lnTo>
                    <a:pt x="713581" y="371475"/>
                  </a:lnTo>
                  <a:lnTo>
                    <a:pt x="708422" y="369094"/>
                  </a:lnTo>
                  <a:lnTo>
                    <a:pt x="702866" y="367903"/>
                  </a:lnTo>
                  <a:lnTo>
                    <a:pt x="697706" y="367109"/>
                  </a:lnTo>
                  <a:lnTo>
                    <a:pt x="691753" y="367109"/>
                  </a:lnTo>
                  <a:lnTo>
                    <a:pt x="187722" y="367109"/>
                  </a:lnTo>
                  <a:lnTo>
                    <a:pt x="181769" y="367109"/>
                  </a:lnTo>
                  <a:close/>
                  <a:moveTo>
                    <a:pt x="187722" y="136128"/>
                  </a:moveTo>
                  <a:lnTo>
                    <a:pt x="181769" y="136525"/>
                  </a:lnTo>
                  <a:lnTo>
                    <a:pt x="176213" y="137319"/>
                  </a:lnTo>
                  <a:lnTo>
                    <a:pt x="170656" y="138906"/>
                  </a:lnTo>
                  <a:lnTo>
                    <a:pt x="165497" y="140891"/>
                  </a:lnTo>
                  <a:lnTo>
                    <a:pt x="161131" y="142875"/>
                  </a:lnTo>
                  <a:lnTo>
                    <a:pt x="156369" y="146050"/>
                  </a:lnTo>
                  <a:lnTo>
                    <a:pt x="151606" y="148828"/>
                  </a:lnTo>
                  <a:lnTo>
                    <a:pt x="148034" y="152797"/>
                  </a:lnTo>
                  <a:lnTo>
                    <a:pt x="144066" y="156369"/>
                  </a:lnTo>
                  <a:lnTo>
                    <a:pt x="141288" y="161131"/>
                  </a:lnTo>
                  <a:lnTo>
                    <a:pt x="138113" y="165497"/>
                  </a:lnTo>
                  <a:lnTo>
                    <a:pt x="135731" y="170259"/>
                  </a:lnTo>
                  <a:lnTo>
                    <a:pt x="134144" y="175816"/>
                  </a:lnTo>
                  <a:lnTo>
                    <a:pt x="132953" y="180975"/>
                  </a:lnTo>
                  <a:lnTo>
                    <a:pt x="132159" y="186531"/>
                  </a:lnTo>
                  <a:lnTo>
                    <a:pt x="131763" y="192087"/>
                  </a:lnTo>
                  <a:lnTo>
                    <a:pt x="132159" y="198041"/>
                  </a:lnTo>
                  <a:lnTo>
                    <a:pt x="132953" y="203597"/>
                  </a:lnTo>
                  <a:lnTo>
                    <a:pt x="134144" y="209153"/>
                  </a:lnTo>
                  <a:lnTo>
                    <a:pt x="135731" y="213916"/>
                  </a:lnTo>
                  <a:lnTo>
                    <a:pt x="138113" y="219075"/>
                  </a:lnTo>
                  <a:lnTo>
                    <a:pt x="141288" y="223837"/>
                  </a:lnTo>
                  <a:lnTo>
                    <a:pt x="144066" y="227806"/>
                  </a:lnTo>
                  <a:lnTo>
                    <a:pt x="148034" y="231775"/>
                  </a:lnTo>
                  <a:lnTo>
                    <a:pt x="151606" y="235347"/>
                  </a:lnTo>
                  <a:lnTo>
                    <a:pt x="156369" y="238919"/>
                  </a:lnTo>
                  <a:lnTo>
                    <a:pt x="161131" y="241300"/>
                  </a:lnTo>
                  <a:lnTo>
                    <a:pt x="165497" y="244078"/>
                  </a:lnTo>
                  <a:lnTo>
                    <a:pt x="170656" y="245666"/>
                  </a:lnTo>
                  <a:lnTo>
                    <a:pt x="176213" y="247253"/>
                  </a:lnTo>
                  <a:lnTo>
                    <a:pt x="181769" y="248047"/>
                  </a:lnTo>
                  <a:lnTo>
                    <a:pt x="187722" y="248047"/>
                  </a:lnTo>
                  <a:lnTo>
                    <a:pt x="691753" y="248047"/>
                  </a:lnTo>
                  <a:lnTo>
                    <a:pt x="697706" y="248047"/>
                  </a:lnTo>
                  <a:lnTo>
                    <a:pt x="702866" y="247253"/>
                  </a:lnTo>
                  <a:lnTo>
                    <a:pt x="708422" y="245666"/>
                  </a:lnTo>
                  <a:lnTo>
                    <a:pt x="713581" y="244078"/>
                  </a:lnTo>
                  <a:lnTo>
                    <a:pt x="718741" y="241300"/>
                  </a:lnTo>
                  <a:lnTo>
                    <a:pt x="722709" y="238919"/>
                  </a:lnTo>
                  <a:lnTo>
                    <a:pt x="727472" y="235347"/>
                  </a:lnTo>
                  <a:lnTo>
                    <a:pt x="731044" y="231775"/>
                  </a:lnTo>
                  <a:lnTo>
                    <a:pt x="735013" y="227806"/>
                  </a:lnTo>
                  <a:lnTo>
                    <a:pt x="737791" y="223837"/>
                  </a:lnTo>
                  <a:lnTo>
                    <a:pt x="740966" y="219075"/>
                  </a:lnTo>
                  <a:lnTo>
                    <a:pt x="743347" y="213916"/>
                  </a:lnTo>
                  <a:lnTo>
                    <a:pt x="744935" y="209153"/>
                  </a:lnTo>
                  <a:lnTo>
                    <a:pt x="746522" y="203597"/>
                  </a:lnTo>
                  <a:lnTo>
                    <a:pt x="747316" y="198041"/>
                  </a:lnTo>
                  <a:lnTo>
                    <a:pt x="747713" y="192087"/>
                  </a:lnTo>
                  <a:lnTo>
                    <a:pt x="747316" y="186531"/>
                  </a:lnTo>
                  <a:lnTo>
                    <a:pt x="746522" y="180975"/>
                  </a:lnTo>
                  <a:lnTo>
                    <a:pt x="744935" y="175816"/>
                  </a:lnTo>
                  <a:lnTo>
                    <a:pt x="743347" y="170259"/>
                  </a:lnTo>
                  <a:lnTo>
                    <a:pt x="740966" y="165497"/>
                  </a:lnTo>
                  <a:lnTo>
                    <a:pt x="737791" y="161131"/>
                  </a:lnTo>
                  <a:lnTo>
                    <a:pt x="735013" y="156369"/>
                  </a:lnTo>
                  <a:lnTo>
                    <a:pt x="731044" y="152797"/>
                  </a:lnTo>
                  <a:lnTo>
                    <a:pt x="727472" y="148828"/>
                  </a:lnTo>
                  <a:lnTo>
                    <a:pt x="722709" y="146050"/>
                  </a:lnTo>
                  <a:lnTo>
                    <a:pt x="718741" y="142875"/>
                  </a:lnTo>
                  <a:lnTo>
                    <a:pt x="713581" y="140891"/>
                  </a:lnTo>
                  <a:lnTo>
                    <a:pt x="708422" y="138906"/>
                  </a:lnTo>
                  <a:lnTo>
                    <a:pt x="702866" y="137319"/>
                  </a:lnTo>
                  <a:lnTo>
                    <a:pt x="697706" y="136525"/>
                  </a:lnTo>
                  <a:lnTo>
                    <a:pt x="691753" y="136128"/>
                  </a:lnTo>
                  <a:lnTo>
                    <a:pt x="187722" y="136128"/>
                  </a:lnTo>
                  <a:close/>
                  <a:moveTo>
                    <a:pt x="0" y="0"/>
                  </a:moveTo>
                  <a:lnTo>
                    <a:pt x="3808413" y="0"/>
                  </a:lnTo>
                  <a:lnTo>
                    <a:pt x="3808413" y="846138"/>
                  </a:lnTo>
                  <a:lnTo>
                    <a:pt x="0" y="846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buFontTx/>
                <a:buNone/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628640" y="1266825"/>
            <a:ext cx="1499870" cy="2729865"/>
            <a:chOff x="8864" y="2108"/>
            <a:chExt cx="2362" cy="4299"/>
          </a:xfrm>
        </p:grpSpPr>
        <p:sp>
          <p:nvSpPr>
            <p:cNvPr id="28" name="椭圆 11"/>
            <p:cNvSpPr/>
            <p:nvPr/>
          </p:nvSpPr>
          <p:spPr>
            <a:xfrm>
              <a:off x="8864" y="2108"/>
              <a:ext cx="2363" cy="2963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911" y="5270"/>
              <a:ext cx="22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0070C0"/>
                  </a:solidFill>
                </a:rPr>
                <a:t>孙公司</a:t>
              </a:r>
              <a:endParaRPr lang="zh-CN" altLang="en-US" b="1" dirty="0">
                <a:solidFill>
                  <a:srgbClr val="0070C0"/>
                </a:solidFill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9317" y="5909"/>
              <a:ext cx="1433" cy="498"/>
              <a:chOff x="4139952" y="1203949"/>
              <a:chExt cx="1053084" cy="375484"/>
            </a:xfrm>
          </p:grpSpPr>
          <p:sp>
            <p:nvSpPr>
              <p:cNvPr id="69" name="圆角矩形 68"/>
              <p:cNvSpPr/>
              <p:nvPr/>
            </p:nvSpPr>
            <p:spPr>
              <a:xfrm>
                <a:off x="4139952" y="1203949"/>
                <a:ext cx="1053084" cy="360040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2794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234447" y="1215315"/>
                <a:ext cx="864095" cy="36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tx1">
                      <a:lumMod val="90000"/>
                      <a:lumOff val="10000"/>
                    </a:schemeClr>
                  </a:buClr>
                </a:pPr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2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</a:rPr>
                  <a:t>个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楼群"/>
            <p:cNvSpPr/>
            <p:nvPr/>
          </p:nvSpPr>
          <p:spPr bwMode="auto">
            <a:xfrm>
              <a:off x="9446" y="2633"/>
              <a:ext cx="1150" cy="1583"/>
            </a:xfrm>
            <a:custGeom>
              <a:avLst/>
              <a:gdLst>
                <a:gd name="T0" fmla="*/ 2147483646 w 5926"/>
                <a:gd name="T1" fmla="*/ 2147483646 h 5735"/>
                <a:gd name="T2" fmla="*/ 2147483646 w 5926"/>
                <a:gd name="T3" fmla="*/ 2147483646 h 5735"/>
                <a:gd name="T4" fmla="*/ 2147483646 w 5926"/>
                <a:gd name="T5" fmla="*/ 0 h 5735"/>
                <a:gd name="T6" fmla="*/ 2147483646 w 5926"/>
                <a:gd name="T7" fmla="*/ 2147483646 h 5735"/>
                <a:gd name="T8" fmla="*/ 2147483646 w 5926"/>
                <a:gd name="T9" fmla="*/ 2147483646 h 5735"/>
                <a:gd name="T10" fmla="*/ 2147483646 w 5926"/>
                <a:gd name="T11" fmla="*/ 2147483646 h 5735"/>
                <a:gd name="T12" fmla="*/ 0 w 5926"/>
                <a:gd name="T13" fmla="*/ 2147483646 h 5735"/>
                <a:gd name="T14" fmla="*/ 2147483646 w 5926"/>
                <a:gd name="T15" fmla="*/ 2147483646 h 5735"/>
                <a:gd name="T16" fmla="*/ 2147483646 w 5926"/>
                <a:gd name="T17" fmla="*/ 2147483646 h 5735"/>
                <a:gd name="T18" fmla="*/ 2147483646 w 5926"/>
                <a:gd name="T19" fmla="*/ 2147483646 h 5735"/>
                <a:gd name="T20" fmla="*/ 2147483646 w 5926"/>
                <a:gd name="T21" fmla="*/ 2147483646 h 5735"/>
                <a:gd name="T22" fmla="*/ 2147483646 w 5926"/>
                <a:gd name="T23" fmla="*/ 2147483646 h 5735"/>
                <a:gd name="T24" fmla="*/ 2147483646 w 5926"/>
                <a:gd name="T25" fmla="*/ 2147483646 h 5735"/>
                <a:gd name="T26" fmla="*/ 2147483646 w 5926"/>
                <a:gd name="T27" fmla="*/ 2147483646 h 5735"/>
                <a:gd name="T28" fmla="*/ 2147483646 w 5926"/>
                <a:gd name="T29" fmla="*/ 2147483646 h 5735"/>
                <a:gd name="T30" fmla="*/ 2147483646 w 5926"/>
                <a:gd name="T31" fmla="*/ 2147483646 h 5735"/>
                <a:gd name="T32" fmla="*/ 2147483646 w 5926"/>
                <a:gd name="T33" fmla="*/ 2147483646 h 5735"/>
                <a:gd name="T34" fmla="*/ 2147483646 w 5926"/>
                <a:gd name="T35" fmla="*/ 2147483646 h 5735"/>
                <a:gd name="T36" fmla="*/ 2147483646 w 5926"/>
                <a:gd name="T37" fmla="*/ 2147483646 h 5735"/>
                <a:gd name="T38" fmla="*/ 2147483646 w 5926"/>
                <a:gd name="T39" fmla="*/ 2147483646 h 5735"/>
                <a:gd name="T40" fmla="*/ 2147483646 w 5926"/>
                <a:gd name="T41" fmla="*/ 2147483646 h 5735"/>
                <a:gd name="T42" fmla="*/ 2147483646 w 5926"/>
                <a:gd name="T43" fmla="*/ 2147483646 h 5735"/>
                <a:gd name="T44" fmla="*/ 2147483646 w 5926"/>
                <a:gd name="T45" fmla="*/ 2147483646 h 5735"/>
                <a:gd name="T46" fmla="*/ 2147483646 w 5926"/>
                <a:gd name="T47" fmla="*/ 2147483646 h 5735"/>
                <a:gd name="T48" fmla="*/ 2147483646 w 5926"/>
                <a:gd name="T49" fmla="*/ 2147483646 h 5735"/>
                <a:gd name="T50" fmla="*/ 2147483646 w 5926"/>
                <a:gd name="T51" fmla="*/ 2147483646 h 5735"/>
                <a:gd name="T52" fmla="*/ 2147483646 w 5926"/>
                <a:gd name="T53" fmla="*/ 2147483646 h 5735"/>
                <a:gd name="T54" fmla="*/ 2147483646 w 5926"/>
                <a:gd name="T55" fmla="*/ 2147483646 h 5735"/>
                <a:gd name="T56" fmla="*/ 2147483646 w 5926"/>
                <a:gd name="T57" fmla="*/ 2147483646 h 5735"/>
                <a:gd name="T58" fmla="*/ 2147483646 w 5926"/>
                <a:gd name="T59" fmla="*/ 2147483646 h 5735"/>
                <a:gd name="T60" fmla="*/ 2147483646 w 5926"/>
                <a:gd name="T61" fmla="*/ 2147483646 h 5735"/>
                <a:gd name="T62" fmla="*/ 2147483646 w 5926"/>
                <a:gd name="T63" fmla="*/ 2147483646 h 5735"/>
                <a:gd name="T64" fmla="*/ 2147483646 w 5926"/>
                <a:gd name="T65" fmla="*/ 2147483646 h 5735"/>
                <a:gd name="T66" fmla="*/ 2147483646 w 5926"/>
                <a:gd name="T67" fmla="*/ 2147483646 h 5735"/>
                <a:gd name="T68" fmla="*/ 2147483646 w 5926"/>
                <a:gd name="T69" fmla="*/ 2147483646 h 5735"/>
                <a:gd name="T70" fmla="*/ 2147483646 w 5926"/>
                <a:gd name="T71" fmla="*/ 2147483646 h 5735"/>
                <a:gd name="T72" fmla="*/ 2147483646 w 5926"/>
                <a:gd name="T73" fmla="*/ 2147483646 h 5735"/>
                <a:gd name="T74" fmla="*/ 2147483646 w 5926"/>
                <a:gd name="T75" fmla="*/ 2147483646 h 5735"/>
                <a:gd name="T76" fmla="*/ 2147483646 w 5926"/>
                <a:gd name="T77" fmla="*/ 2147483646 h 5735"/>
                <a:gd name="T78" fmla="*/ 2147483646 w 5926"/>
                <a:gd name="T79" fmla="*/ 2147483646 h 5735"/>
                <a:gd name="T80" fmla="*/ 2147483646 w 5926"/>
                <a:gd name="T81" fmla="*/ 2147483646 h 5735"/>
                <a:gd name="T82" fmla="*/ 2147483646 w 5926"/>
                <a:gd name="T83" fmla="*/ 2147483646 h 5735"/>
                <a:gd name="T84" fmla="*/ 2147483646 w 5926"/>
                <a:gd name="T85" fmla="*/ 2147483646 h 5735"/>
                <a:gd name="T86" fmla="*/ 2147483646 w 5926"/>
                <a:gd name="T87" fmla="*/ 2147483646 h 5735"/>
                <a:gd name="T88" fmla="*/ 2147483646 w 5926"/>
                <a:gd name="T89" fmla="*/ 2147483646 h 5735"/>
                <a:gd name="T90" fmla="*/ 2147483646 w 5926"/>
                <a:gd name="T91" fmla="*/ 2147483646 h 5735"/>
                <a:gd name="T92" fmla="*/ 2147483646 w 5926"/>
                <a:gd name="T93" fmla="*/ 2147483646 h 5735"/>
                <a:gd name="T94" fmla="*/ 2147483646 w 5926"/>
                <a:gd name="T95" fmla="*/ 2147483646 h 5735"/>
                <a:gd name="T96" fmla="*/ 2147483646 w 5926"/>
                <a:gd name="T97" fmla="*/ 2147483646 h 5735"/>
                <a:gd name="T98" fmla="*/ 2147483646 w 5926"/>
                <a:gd name="T99" fmla="*/ 2147483646 h 5735"/>
                <a:gd name="T100" fmla="*/ 2147483646 w 5926"/>
                <a:gd name="T101" fmla="*/ 2147483646 h 573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926" h="5735">
                  <a:moveTo>
                    <a:pt x="0" y="5408"/>
                  </a:moveTo>
                  <a:lnTo>
                    <a:pt x="407" y="5408"/>
                  </a:lnTo>
                  <a:lnTo>
                    <a:pt x="407" y="1609"/>
                  </a:lnTo>
                  <a:lnTo>
                    <a:pt x="407" y="1495"/>
                  </a:lnTo>
                  <a:lnTo>
                    <a:pt x="520" y="1464"/>
                  </a:lnTo>
                  <a:lnTo>
                    <a:pt x="2110" y="1038"/>
                  </a:lnTo>
                  <a:lnTo>
                    <a:pt x="2300" y="987"/>
                  </a:lnTo>
                  <a:lnTo>
                    <a:pt x="3099" y="1516"/>
                  </a:lnTo>
                  <a:lnTo>
                    <a:pt x="3099" y="5408"/>
                  </a:lnTo>
                  <a:lnTo>
                    <a:pt x="3235" y="5408"/>
                  </a:lnTo>
                  <a:lnTo>
                    <a:pt x="3235" y="622"/>
                  </a:lnTo>
                  <a:lnTo>
                    <a:pt x="3235" y="506"/>
                  </a:lnTo>
                  <a:lnTo>
                    <a:pt x="3347" y="477"/>
                  </a:lnTo>
                  <a:lnTo>
                    <a:pt x="4938" y="50"/>
                  </a:lnTo>
                  <a:lnTo>
                    <a:pt x="5128" y="0"/>
                  </a:lnTo>
                  <a:lnTo>
                    <a:pt x="5926" y="524"/>
                  </a:lnTo>
                  <a:lnTo>
                    <a:pt x="5926" y="5713"/>
                  </a:lnTo>
                  <a:lnTo>
                    <a:pt x="5128" y="5713"/>
                  </a:lnTo>
                  <a:lnTo>
                    <a:pt x="4825" y="5713"/>
                  </a:lnTo>
                  <a:lnTo>
                    <a:pt x="4825" y="392"/>
                  </a:lnTo>
                  <a:lnTo>
                    <a:pt x="3536" y="738"/>
                  </a:lnTo>
                  <a:lnTo>
                    <a:pt x="3536" y="5434"/>
                  </a:lnTo>
                  <a:lnTo>
                    <a:pt x="3790" y="5434"/>
                  </a:lnTo>
                  <a:lnTo>
                    <a:pt x="3790" y="5735"/>
                  </a:lnTo>
                  <a:lnTo>
                    <a:pt x="2149" y="5735"/>
                  </a:lnTo>
                  <a:lnTo>
                    <a:pt x="1998" y="5735"/>
                  </a:lnTo>
                  <a:lnTo>
                    <a:pt x="1998" y="5583"/>
                  </a:lnTo>
                  <a:lnTo>
                    <a:pt x="1998" y="1379"/>
                  </a:lnTo>
                  <a:lnTo>
                    <a:pt x="709" y="1725"/>
                  </a:lnTo>
                  <a:lnTo>
                    <a:pt x="709" y="5559"/>
                  </a:lnTo>
                  <a:lnTo>
                    <a:pt x="709" y="5710"/>
                  </a:lnTo>
                  <a:lnTo>
                    <a:pt x="557" y="5710"/>
                  </a:lnTo>
                  <a:lnTo>
                    <a:pt x="0" y="5710"/>
                  </a:lnTo>
                  <a:lnTo>
                    <a:pt x="0" y="5408"/>
                  </a:lnTo>
                  <a:close/>
                  <a:moveTo>
                    <a:pt x="3760" y="3302"/>
                  </a:moveTo>
                  <a:lnTo>
                    <a:pt x="3760" y="3302"/>
                  </a:lnTo>
                  <a:lnTo>
                    <a:pt x="3760" y="3886"/>
                  </a:lnTo>
                  <a:lnTo>
                    <a:pt x="3920" y="3886"/>
                  </a:lnTo>
                  <a:lnTo>
                    <a:pt x="4084" y="3886"/>
                  </a:lnTo>
                  <a:lnTo>
                    <a:pt x="4084" y="3287"/>
                  </a:lnTo>
                  <a:lnTo>
                    <a:pt x="3920" y="3295"/>
                  </a:lnTo>
                  <a:lnTo>
                    <a:pt x="3760" y="3302"/>
                  </a:lnTo>
                  <a:close/>
                  <a:moveTo>
                    <a:pt x="4271" y="819"/>
                  </a:moveTo>
                  <a:lnTo>
                    <a:pt x="4271" y="819"/>
                  </a:lnTo>
                  <a:lnTo>
                    <a:pt x="4271" y="1426"/>
                  </a:lnTo>
                  <a:lnTo>
                    <a:pt x="4444" y="1394"/>
                  </a:lnTo>
                  <a:lnTo>
                    <a:pt x="4622" y="1361"/>
                  </a:lnTo>
                  <a:lnTo>
                    <a:pt x="4622" y="736"/>
                  </a:lnTo>
                  <a:lnTo>
                    <a:pt x="4444" y="778"/>
                  </a:lnTo>
                  <a:lnTo>
                    <a:pt x="4271" y="819"/>
                  </a:lnTo>
                  <a:close/>
                  <a:moveTo>
                    <a:pt x="3760" y="938"/>
                  </a:moveTo>
                  <a:lnTo>
                    <a:pt x="3760" y="938"/>
                  </a:lnTo>
                  <a:lnTo>
                    <a:pt x="3760" y="1522"/>
                  </a:lnTo>
                  <a:lnTo>
                    <a:pt x="3920" y="1492"/>
                  </a:lnTo>
                  <a:lnTo>
                    <a:pt x="4084" y="1461"/>
                  </a:lnTo>
                  <a:lnTo>
                    <a:pt x="4084" y="863"/>
                  </a:lnTo>
                  <a:lnTo>
                    <a:pt x="3920" y="901"/>
                  </a:lnTo>
                  <a:lnTo>
                    <a:pt x="3760" y="938"/>
                  </a:lnTo>
                  <a:close/>
                  <a:moveTo>
                    <a:pt x="4271" y="1640"/>
                  </a:moveTo>
                  <a:lnTo>
                    <a:pt x="4271" y="1640"/>
                  </a:lnTo>
                  <a:lnTo>
                    <a:pt x="4271" y="2245"/>
                  </a:lnTo>
                  <a:lnTo>
                    <a:pt x="4444" y="2224"/>
                  </a:lnTo>
                  <a:lnTo>
                    <a:pt x="4622" y="2202"/>
                  </a:lnTo>
                  <a:lnTo>
                    <a:pt x="4622" y="1580"/>
                  </a:lnTo>
                  <a:lnTo>
                    <a:pt x="4444" y="1609"/>
                  </a:lnTo>
                  <a:lnTo>
                    <a:pt x="4271" y="1640"/>
                  </a:lnTo>
                  <a:close/>
                  <a:moveTo>
                    <a:pt x="3760" y="1727"/>
                  </a:moveTo>
                  <a:lnTo>
                    <a:pt x="3760" y="1727"/>
                  </a:lnTo>
                  <a:lnTo>
                    <a:pt x="3760" y="2310"/>
                  </a:lnTo>
                  <a:lnTo>
                    <a:pt x="3920" y="2290"/>
                  </a:lnTo>
                  <a:lnTo>
                    <a:pt x="4084" y="2269"/>
                  </a:lnTo>
                  <a:lnTo>
                    <a:pt x="4084" y="1670"/>
                  </a:lnTo>
                  <a:lnTo>
                    <a:pt x="3920" y="1699"/>
                  </a:lnTo>
                  <a:lnTo>
                    <a:pt x="3760" y="1727"/>
                  </a:lnTo>
                  <a:close/>
                  <a:moveTo>
                    <a:pt x="4271" y="2459"/>
                  </a:moveTo>
                  <a:lnTo>
                    <a:pt x="4271" y="2459"/>
                  </a:lnTo>
                  <a:lnTo>
                    <a:pt x="4271" y="3066"/>
                  </a:lnTo>
                  <a:lnTo>
                    <a:pt x="4444" y="3055"/>
                  </a:lnTo>
                  <a:lnTo>
                    <a:pt x="4622" y="3044"/>
                  </a:lnTo>
                  <a:lnTo>
                    <a:pt x="4622" y="2421"/>
                  </a:lnTo>
                  <a:lnTo>
                    <a:pt x="4444" y="2440"/>
                  </a:lnTo>
                  <a:lnTo>
                    <a:pt x="4271" y="2459"/>
                  </a:lnTo>
                  <a:close/>
                  <a:moveTo>
                    <a:pt x="3760" y="2515"/>
                  </a:moveTo>
                  <a:lnTo>
                    <a:pt x="3760" y="2515"/>
                  </a:lnTo>
                  <a:lnTo>
                    <a:pt x="3760" y="3098"/>
                  </a:lnTo>
                  <a:lnTo>
                    <a:pt x="3920" y="3087"/>
                  </a:lnTo>
                  <a:lnTo>
                    <a:pt x="4084" y="3078"/>
                  </a:lnTo>
                  <a:lnTo>
                    <a:pt x="4084" y="2479"/>
                  </a:lnTo>
                  <a:lnTo>
                    <a:pt x="3920" y="2497"/>
                  </a:lnTo>
                  <a:lnTo>
                    <a:pt x="3760" y="2515"/>
                  </a:lnTo>
                  <a:close/>
                  <a:moveTo>
                    <a:pt x="4271" y="3279"/>
                  </a:moveTo>
                  <a:lnTo>
                    <a:pt x="4271" y="3279"/>
                  </a:lnTo>
                  <a:lnTo>
                    <a:pt x="4271" y="3886"/>
                  </a:lnTo>
                  <a:lnTo>
                    <a:pt x="4444" y="3886"/>
                  </a:lnTo>
                  <a:lnTo>
                    <a:pt x="4622" y="3886"/>
                  </a:lnTo>
                  <a:lnTo>
                    <a:pt x="4622" y="3262"/>
                  </a:lnTo>
                  <a:lnTo>
                    <a:pt x="4444" y="3270"/>
                  </a:lnTo>
                  <a:lnTo>
                    <a:pt x="4271" y="3279"/>
                  </a:lnTo>
                  <a:close/>
                  <a:moveTo>
                    <a:pt x="918" y="4350"/>
                  </a:moveTo>
                  <a:lnTo>
                    <a:pt x="918" y="4350"/>
                  </a:lnTo>
                  <a:lnTo>
                    <a:pt x="918" y="4933"/>
                  </a:lnTo>
                  <a:lnTo>
                    <a:pt x="1077" y="4933"/>
                  </a:lnTo>
                  <a:lnTo>
                    <a:pt x="1241" y="4933"/>
                  </a:lnTo>
                  <a:lnTo>
                    <a:pt x="1241" y="4334"/>
                  </a:lnTo>
                  <a:lnTo>
                    <a:pt x="1077" y="4343"/>
                  </a:lnTo>
                  <a:lnTo>
                    <a:pt x="918" y="4350"/>
                  </a:lnTo>
                  <a:close/>
                  <a:moveTo>
                    <a:pt x="1429" y="1866"/>
                  </a:moveTo>
                  <a:lnTo>
                    <a:pt x="1429" y="1866"/>
                  </a:lnTo>
                  <a:lnTo>
                    <a:pt x="1429" y="2473"/>
                  </a:lnTo>
                  <a:lnTo>
                    <a:pt x="1601" y="2441"/>
                  </a:lnTo>
                  <a:lnTo>
                    <a:pt x="1780" y="2407"/>
                  </a:lnTo>
                  <a:lnTo>
                    <a:pt x="1780" y="1784"/>
                  </a:lnTo>
                  <a:lnTo>
                    <a:pt x="1601" y="1825"/>
                  </a:lnTo>
                  <a:lnTo>
                    <a:pt x="1429" y="1866"/>
                  </a:lnTo>
                  <a:close/>
                  <a:moveTo>
                    <a:pt x="918" y="1986"/>
                  </a:moveTo>
                  <a:lnTo>
                    <a:pt x="918" y="1986"/>
                  </a:lnTo>
                  <a:lnTo>
                    <a:pt x="918" y="2569"/>
                  </a:lnTo>
                  <a:lnTo>
                    <a:pt x="1077" y="2539"/>
                  </a:lnTo>
                  <a:lnTo>
                    <a:pt x="1241" y="2509"/>
                  </a:lnTo>
                  <a:lnTo>
                    <a:pt x="1241" y="1909"/>
                  </a:lnTo>
                  <a:lnTo>
                    <a:pt x="1077" y="1948"/>
                  </a:lnTo>
                  <a:lnTo>
                    <a:pt x="918" y="1986"/>
                  </a:lnTo>
                  <a:close/>
                  <a:moveTo>
                    <a:pt x="1429" y="2686"/>
                  </a:moveTo>
                  <a:lnTo>
                    <a:pt x="1429" y="2686"/>
                  </a:lnTo>
                  <a:lnTo>
                    <a:pt x="1429" y="3293"/>
                  </a:lnTo>
                  <a:lnTo>
                    <a:pt x="1601" y="3272"/>
                  </a:lnTo>
                  <a:lnTo>
                    <a:pt x="1780" y="3249"/>
                  </a:lnTo>
                  <a:lnTo>
                    <a:pt x="1780" y="2626"/>
                  </a:lnTo>
                  <a:lnTo>
                    <a:pt x="1601" y="2656"/>
                  </a:lnTo>
                  <a:lnTo>
                    <a:pt x="1429" y="2686"/>
                  </a:lnTo>
                  <a:close/>
                  <a:moveTo>
                    <a:pt x="918" y="2773"/>
                  </a:moveTo>
                  <a:lnTo>
                    <a:pt x="918" y="2773"/>
                  </a:lnTo>
                  <a:lnTo>
                    <a:pt x="918" y="3357"/>
                  </a:lnTo>
                  <a:lnTo>
                    <a:pt x="1077" y="3337"/>
                  </a:lnTo>
                  <a:lnTo>
                    <a:pt x="1241" y="3316"/>
                  </a:lnTo>
                  <a:lnTo>
                    <a:pt x="1241" y="2718"/>
                  </a:lnTo>
                  <a:lnTo>
                    <a:pt x="1077" y="2746"/>
                  </a:lnTo>
                  <a:lnTo>
                    <a:pt x="918" y="2773"/>
                  </a:lnTo>
                  <a:close/>
                  <a:moveTo>
                    <a:pt x="1429" y="3507"/>
                  </a:moveTo>
                  <a:lnTo>
                    <a:pt x="1429" y="3507"/>
                  </a:lnTo>
                  <a:lnTo>
                    <a:pt x="1429" y="4113"/>
                  </a:lnTo>
                  <a:lnTo>
                    <a:pt x="1601" y="4103"/>
                  </a:lnTo>
                  <a:lnTo>
                    <a:pt x="1780" y="4091"/>
                  </a:lnTo>
                  <a:lnTo>
                    <a:pt x="1780" y="3468"/>
                  </a:lnTo>
                  <a:lnTo>
                    <a:pt x="1601" y="3488"/>
                  </a:lnTo>
                  <a:lnTo>
                    <a:pt x="1429" y="3507"/>
                  </a:lnTo>
                  <a:close/>
                  <a:moveTo>
                    <a:pt x="918" y="3562"/>
                  </a:moveTo>
                  <a:lnTo>
                    <a:pt x="918" y="3562"/>
                  </a:lnTo>
                  <a:lnTo>
                    <a:pt x="918" y="4145"/>
                  </a:lnTo>
                  <a:lnTo>
                    <a:pt x="1077" y="4135"/>
                  </a:lnTo>
                  <a:lnTo>
                    <a:pt x="1241" y="4125"/>
                  </a:lnTo>
                  <a:lnTo>
                    <a:pt x="1241" y="3527"/>
                  </a:lnTo>
                  <a:lnTo>
                    <a:pt x="1077" y="3544"/>
                  </a:lnTo>
                  <a:lnTo>
                    <a:pt x="918" y="3562"/>
                  </a:lnTo>
                  <a:close/>
                  <a:moveTo>
                    <a:pt x="1429" y="4326"/>
                  </a:moveTo>
                  <a:lnTo>
                    <a:pt x="1429" y="4326"/>
                  </a:lnTo>
                  <a:lnTo>
                    <a:pt x="1429" y="4933"/>
                  </a:lnTo>
                  <a:lnTo>
                    <a:pt x="1601" y="4933"/>
                  </a:lnTo>
                  <a:lnTo>
                    <a:pt x="1780" y="4933"/>
                  </a:lnTo>
                  <a:lnTo>
                    <a:pt x="1780" y="4309"/>
                  </a:lnTo>
                  <a:lnTo>
                    <a:pt x="1601" y="4318"/>
                  </a:lnTo>
                  <a:lnTo>
                    <a:pt x="1429" y="43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buFontTx/>
                <a:buNone/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32650" y="1266825"/>
            <a:ext cx="1711960" cy="2720975"/>
            <a:chOff x="11390" y="2108"/>
            <a:chExt cx="2696" cy="4285"/>
          </a:xfrm>
        </p:grpSpPr>
        <p:sp>
          <p:nvSpPr>
            <p:cNvPr id="31" name="椭圆 11"/>
            <p:cNvSpPr/>
            <p:nvPr/>
          </p:nvSpPr>
          <p:spPr>
            <a:xfrm>
              <a:off x="11557" y="2108"/>
              <a:ext cx="2363" cy="2963"/>
            </a:xfrm>
            <a:custGeom>
              <a:avLst/>
              <a:gdLst/>
              <a:ahLst/>
              <a:cxnLst/>
              <a:rect l="l" t="t" r="r" b="b"/>
              <a:pathLst>
                <a:path w="1845204" h="2223400">
                  <a:moveTo>
                    <a:pt x="922602" y="0"/>
                  </a:moveTo>
                  <a:cubicBezTo>
                    <a:pt x="1432141" y="0"/>
                    <a:pt x="1845204" y="413063"/>
                    <a:pt x="1845204" y="922602"/>
                  </a:cubicBezTo>
                  <a:cubicBezTo>
                    <a:pt x="1845204" y="1147299"/>
                    <a:pt x="1764878" y="1353235"/>
                    <a:pt x="1628134" y="1510557"/>
                  </a:cubicBezTo>
                  <a:lnTo>
                    <a:pt x="1635445" y="1510557"/>
                  </a:lnTo>
                  <a:lnTo>
                    <a:pt x="1593653" y="1552349"/>
                  </a:lnTo>
                  <a:cubicBezTo>
                    <a:pt x="1581994" y="1568184"/>
                    <a:pt x="1568184" y="1581994"/>
                    <a:pt x="1552350" y="1593652"/>
                  </a:cubicBezTo>
                  <a:lnTo>
                    <a:pt x="922602" y="2223400"/>
                  </a:lnTo>
                  <a:lnTo>
                    <a:pt x="292852" y="1593650"/>
                  </a:lnTo>
                  <a:cubicBezTo>
                    <a:pt x="277019" y="1581993"/>
                    <a:pt x="263211" y="1568185"/>
                    <a:pt x="251554" y="1552352"/>
                  </a:cubicBezTo>
                  <a:lnTo>
                    <a:pt x="209759" y="1510557"/>
                  </a:lnTo>
                  <a:lnTo>
                    <a:pt x="217070" y="1510557"/>
                  </a:lnTo>
                  <a:cubicBezTo>
                    <a:pt x="80326" y="1353235"/>
                    <a:pt x="0" y="1147299"/>
                    <a:pt x="0" y="922602"/>
                  </a:cubicBezTo>
                  <a:cubicBezTo>
                    <a:pt x="0" y="413063"/>
                    <a:pt x="413063" y="0"/>
                    <a:pt x="9226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90" y="5327"/>
              <a:ext cx="26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合伙投资公司</a:t>
              </a:r>
              <a:endParaRPr lang="zh-CN" altLang="en-US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2027" y="5909"/>
              <a:ext cx="1433" cy="485"/>
              <a:chOff x="4139952" y="1203949"/>
              <a:chExt cx="1053084" cy="365432"/>
            </a:xfrm>
          </p:grpSpPr>
          <p:sp>
            <p:nvSpPr>
              <p:cNvPr id="75" name="圆角矩形 74"/>
              <p:cNvSpPr/>
              <p:nvPr/>
            </p:nvSpPr>
            <p:spPr>
              <a:xfrm>
                <a:off x="4139952" y="1203949"/>
                <a:ext cx="1053084" cy="360040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279400" dist="1905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234447" y="1205263"/>
                <a:ext cx="864095" cy="364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tx1">
                      <a:lumMod val="90000"/>
                      <a:lumOff val="10000"/>
                    </a:schemeClr>
                  </a:buClr>
                </a:pPr>
                <a:r>
                  <a:rPr lang="en-US" altLang="zh-CN" sz="1400" b="1" dirty="0" smtClean="0">
                    <a:solidFill>
                      <a:schemeClr val="bg1"/>
                    </a:solidFill>
                  </a:rPr>
                  <a:t>2</a:t>
                </a:r>
                <a:r>
                  <a:rPr lang="zh-CN" altLang="en-US" sz="1400" b="1" dirty="0" smtClean="0">
                    <a:solidFill>
                      <a:schemeClr val="bg1"/>
                    </a:solidFill>
                  </a:rPr>
                  <a:t>个</a:t>
                </a:r>
                <a:endParaRPr lang="zh-CN" alt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大厦"/>
            <p:cNvSpPr/>
            <p:nvPr/>
          </p:nvSpPr>
          <p:spPr bwMode="auto">
            <a:xfrm>
              <a:off x="12278" y="2433"/>
              <a:ext cx="921" cy="1711"/>
            </a:xfrm>
            <a:custGeom>
              <a:avLst/>
              <a:gdLst>
                <a:gd name="T0" fmla="*/ 236716 w 1749425"/>
                <a:gd name="T1" fmla="*/ 1905000 h 6857999"/>
                <a:gd name="T2" fmla="*/ 15870 w 1749425"/>
                <a:gd name="T3" fmla="*/ 1835002 h 6857999"/>
                <a:gd name="T4" fmla="*/ 262283 w 1749425"/>
                <a:gd name="T5" fmla="*/ 1595149 h 6857999"/>
                <a:gd name="T6" fmla="*/ 466820 w 1749425"/>
                <a:gd name="T7" fmla="*/ 1905000 h 6857999"/>
                <a:gd name="T8" fmla="*/ 262283 w 1749425"/>
                <a:gd name="T9" fmla="*/ 1595149 h 6857999"/>
                <a:gd name="T10" fmla="*/ 230165 w 1749425"/>
                <a:gd name="T11" fmla="*/ 1667309 h 6857999"/>
                <a:gd name="T12" fmla="*/ 15870 w 1749425"/>
                <a:gd name="T13" fmla="*/ 1516670 h 6857999"/>
                <a:gd name="T14" fmla="*/ 466820 w 1749425"/>
                <a:gd name="T15" fmla="*/ 1723265 h 6857999"/>
                <a:gd name="T16" fmla="*/ 466820 w 1749425"/>
                <a:gd name="T17" fmla="*/ 1445195 h 6857999"/>
                <a:gd name="T18" fmla="*/ 236716 w 1749425"/>
                <a:gd name="T19" fmla="*/ 1654614 h 6857999"/>
                <a:gd name="T20" fmla="*/ 236716 w 1749425"/>
                <a:gd name="T21" fmla="*/ 1355227 h 6857999"/>
                <a:gd name="T22" fmla="*/ 458572 w 1749425"/>
                <a:gd name="T23" fmla="*/ 1435234 h 6857999"/>
                <a:gd name="T24" fmla="*/ 262283 w 1749425"/>
                <a:gd name="T25" fmla="*/ 1296947 h 6857999"/>
                <a:gd name="T26" fmla="*/ 228580 w 1749425"/>
                <a:gd name="T27" fmla="*/ 1343844 h 6857999"/>
                <a:gd name="T28" fmla="*/ 15870 w 1749425"/>
                <a:gd name="T29" fmla="*/ 1194326 h 6857999"/>
                <a:gd name="T30" fmla="*/ 466820 w 1749425"/>
                <a:gd name="T31" fmla="*/ 1425168 h 6857999"/>
                <a:gd name="T32" fmla="*/ 466820 w 1749425"/>
                <a:gd name="T33" fmla="*/ 1145287 h 6857999"/>
                <a:gd name="T34" fmla="*/ 236716 w 1749425"/>
                <a:gd name="T35" fmla="*/ 1332361 h 6857999"/>
                <a:gd name="T36" fmla="*/ 236716 w 1749425"/>
                <a:gd name="T37" fmla="*/ 1032876 h 6857999"/>
                <a:gd name="T38" fmla="*/ 249500 w 1749425"/>
                <a:gd name="T39" fmla="*/ 1023937 h 6857999"/>
                <a:gd name="T40" fmla="*/ 249500 w 1749425"/>
                <a:gd name="T41" fmla="*/ 1023916 h 6857999"/>
                <a:gd name="T42" fmla="*/ 459169 w 1749425"/>
                <a:gd name="T43" fmla="*/ 1134929 h 6857999"/>
                <a:gd name="T44" fmla="*/ 262283 w 1749425"/>
                <a:gd name="T45" fmla="*/ 996595 h 6857999"/>
                <a:gd name="T46" fmla="*/ 466820 w 1749425"/>
                <a:gd name="T47" fmla="*/ 1124470 h 6857999"/>
                <a:gd name="T48" fmla="*/ 466820 w 1749425"/>
                <a:gd name="T49" fmla="*/ 846854 h 6857999"/>
                <a:gd name="T50" fmla="*/ 457600 w 1749425"/>
                <a:gd name="T51" fmla="*/ 837493 h 6857999"/>
                <a:gd name="T52" fmla="*/ 262283 w 1749425"/>
                <a:gd name="T53" fmla="*/ 700262 h 6857999"/>
                <a:gd name="T54" fmla="*/ 466820 w 1749425"/>
                <a:gd name="T55" fmla="*/ 828032 h 6857999"/>
                <a:gd name="T56" fmla="*/ 466820 w 1749425"/>
                <a:gd name="T57" fmla="*/ 550415 h 6857999"/>
                <a:gd name="T58" fmla="*/ 250932 w 1749425"/>
                <a:gd name="T59" fmla="*/ 400623 h 6857999"/>
                <a:gd name="T60" fmla="*/ 250932 w 1749425"/>
                <a:gd name="T61" fmla="*/ 356445 h 6857999"/>
                <a:gd name="T62" fmla="*/ 250932 w 1749425"/>
                <a:gd name="T63" fmla="*/ 303903 h 6857999"/>
                <a:gd name="T64" fmla="*/ 302045 w 1749425"/>
                <a:gd name="T65" fmla="*/ 298028 h 6857999"/>
                <a:gd name="T66" fmla="*/ 257152 w 1749425"/>
                <a:gd name="T67" fmla="*/ 345260 h 6857999"/>
                <a:gd name="T68" fmla="*/ 326091 w 1749425"/>
                <a:gd name="T69" fmla="*/ 296682 h 6857999"/>
                <a:gd name="T70" fmla="*/ 330058 w 1749425"/>
                <a:gd name="T71" fmla="*/ 400623 h 6857999"/>
                <a:gd name="T72" fmla="*/ 485775 w 1749425"/>
                <a:gd name="T73" fmla="*/ 1905000 h 6857999"/>
                <a:gd name="T74" fmla="*/ 479604 w 1749425"/>
                <a:gd name="T75" fmla="*/ 512850 h 6857999"/>
                <a:gd name="T76" fmla="*/ 479163 w 1749425"/>
                <a:gd name="T77" fmla="*/ 512830 h 6857999"/>
                <a:gd name="T78" fmla="*/ 338985 w 1749425"/>
                <a:gd name="T79" fmla="*/ 425097 h 6857999"/>
                <a:gd name="T80" fmla="*/ 466820 w 1749425"/>
                <a:gd name="T81" fmla="*/ 520044 h 6857999"/>
                <a:gd name="T82" fmla="*/ 262283 w 1749425"/>
                <a:gd name="T83" fmla="*/ 678291 h 6857999"/>
                <a:gd name="T84" fmla="*/ 249500 w 1749425"/>
                <a:gd name="T85" fmla="*/ 412309 h 6857999"/>
                <a:gd name="T86" fmla="*/ 241451 w 1749425"/>
                <a:gd name="T87" fmla="*/ 1012472 h 6857999"/>
                <a:gd name="T88" fmla="*/ 3086 w 1749425"/>
                <a:gd name="T89" fmla="*/ 1177837 h 6857999"/>
                <a:gd name="T90" fmla="*/ 3086 w 1749425"/>
                <a:gd name="T91" fmla="*/ 1507684 h 6857999"/>
                <a:gd name="T92" fmla="*/ 0 w 1749425"/>
                <a:gd name="T93" fmla="*/ 1905000 h 6857999"/>
                <a:gd name="T94" fmla="*/ 0 w 1749425"/>
                <a:gd name="T95" fmla="*/ 1174199 h 6857999"/>
                <a:gd name="T96" fmla="*/ 246194 w 1749425"/>
                <a:gd name="T97" fmla="*/ 451776 h 6857999"/>
                <a:gd name="T98" fmla="*/ 250932 w 1749425"/>
                <a:gd name="T99" fmla="*/ 16426 h 6857999"/>
                <a:gd name="T100" fmla="*/ 326091 w 1749425"/>
                <a:gd name="T101" fmla="*/ 279835 h 6857999"/>
                <a:gd name="T102" fmla="*/ 331601 w 1749425"/>
                <a:gd name="T103" fmla="*/ 0 h 68579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49425" h="6857999">
                  <a:moveTo>
                    <a:pt x="852488" y="6047398"/>
                  </a:moveTo>
                  <a:lnTo>
                    <a:pt x="852488" y="6857999"/>
                  </a:lnTo>
                  <a:lnTo>
                    <a:pt x="57151" y="6857999"/>
                  </a:lnTo>
                  <a:lnTo>
                    <a:pt x="57151" y="6606008"/>
                  </a:lnTo>
                  <a:lnTo>
                    <a:pt x="852488" y="6047398"/>
                  </a:lnTo>
                  <a:close/>
                  <a:moveTo>
                    <a:pt x="944563" y="5742536"/>
                  </a:moveTo>
                  <a:lnTo>
                    <a:pt x="1681163" y="6260914"/>
                  </a:lnTo>
                  <a:lnTo>
                    <a:pt x="1681163" y="6857999"/>
                  </a:lnTo>
                  <a:lnTo>
                    <a:pt x="944563" y="6857999"/>
                  </a:lnTo>
                  <a:lnTo>
                    <a:pt x="944563" y="5742536"/>
                  </a:lnTo>
                  <a:close/>
                  <a:moveTo>
                    <a:pt x="57151" y="5460013"/>
                  </a:moveTo>
                  <a:lnTo>
                    <a:pt x="828894" y="6002311"/>
                  </a:lnTo>
                  <a:lnTo>
                    <a:pt x="57151" y="6544350"/>
                  </a:lnTo>
                  <a:lnTo>
                    <a:pt x="57151" y="5460013"/>
                  </a:lnTo>
                  <a:close/>
                  <a:moveTo>
                    <a:pt x="1681163" y="5202700"/>
                  </a:moveTo>
                  <a:lnTo>
                    <a:pt x="1681163" y="6203754"/>
                  </a:lnTo>
                  <a:lnTo>
                    <a:pt x="970185" y="5703408"/>
                  </a:lnTo>
                  <a:lnTo>
                    <a:pt x="1681163" y="5202700"/>
                  </a:lnTo>
                  <a:close/>
                  <a:moveTo>
                    <a:pt x="852488" y="4878815"/>
                  </a:moveTo>
                  <a:lnTo>
                    <a:pt x="852488" y="5956608"/>
                  </a:lnTo>
                  <a:lnTo>
                    <a:pt x="84194" y="5417092"/>
                  </a:lnTo>
                  <a:lnTo>
                    <a:pt x="852488" y="4878815"/>
                  </a:lnTo>
                  <a:close/>
                  <a:moveTo>
                    <a:pt x="944563" y="4669010"/>
                  </a:moveTo>
                  <a:lnTo>
                    <a:pt x="1651459" y="5166843"/>
                  </a:lnTo>
                  <a:lnTo>
                    <a:pt x="944563" y="5664676"/>
                  </a:lnTo>
                  <a:lnTo>
                    <a:pt x="944563" y="4669010"/>
                  </a:lnTo>
                  <a:close/>
                  <a:moveTo>
                    <a:pt x="57151" y="4299574"/>
                  </a:moveTo>
                  <a:lnTo>
                    <a:pt x="823187" y="4837839"/>
                  </a:lnTo>
                  <a:lnTo>
                    <a:pt x="57151" y="5374533"/>
                  </a:lnTo>
                  <a:lnTo>
                    <a:pt x="57151" y="4299574"/>
                  </a:lnTo>
                  <a:close/>
                  <a:moveTo>
                    <a:pt x="1681163" y="4123032"/>
                  </a:moveTo>
                  <a:lnTo>
                    <a:pt x="1681163" y="5130604"/>
                  </a:lnTo>
                  <a:lnTo>
                    <a:pt x="964589" y="4626319"/>
                  </a:lnTo>
                  <a:lnTo>
                    <a:pt x="1681163" y="4123032"/>
                  </a:lnTo>
                  <a:close/>
                  <a:moveTo>
                    <a:pt x="852488" y="3718352"/>
                  </a:moveTo>
                  <a:lnTo>
                    <a:pt x="852488" y="4796499"/>
                  </a:lnTo>
                  <a:lnTo>
                    <a:pt x="84180" y="4256639"/>
                  </a:lnTo>
                  <a:lnTo>
                    <a:pt x="852488" y="3718352"/>
                  </a:lnTo>
                  <a:close/>
                  <a:moveTo>
                    <a:pt x="898525" y="3686098"/>
                  </a:moveTo>
                  <a:lnTo>
                    <a:pt x="898525" y="3686174"/>
                  </a:lnTo>
                  <a:lnTo>
                    <a:pt x="898416" y="3686174"/>
                  </a:lnTo>
                  <a:lnTo>
                    <a:pt x="898525" y="3686098"/>
                  </a:lnTo>
                  <a:close/>
                  <a:moveTo>
                    <a:pt x="944563" y="3587742"/>
                  </a:moveTo>
                  <a:lnTo>
                    <a:pt x="1653610" y="4085743"/>
                  </a:lnTo>
                  <a:lnTo>
                    <a:pt x="944563" y="4583385"/>
                  </a:lnTo>
                  <a:lnTo>
                    <a:pt x="944563" y="3587742"/>
                  </a:lnTo>
                  <a:close/>
                  <a:moveTo>
                    <a:pt x="1681163" y="3048674"/>
                  </a:moveTo>
                  <a:lnTo>
                    <a:pt x="1681163" y="4048092"/>
                  </a:lnTo>
                  <a:lnTo>
                    <a:pt x="969171" y="3548382"/>
                  </a:lnTo>
                  <a:lnTo>
                    <a:pt x="1681163" y="3048674"/>
                  </a:lnTo>
                  <a:close/>
                  <a:moveTo>
                    <a:pt x="944563" y="2520943"/>
                  </a:moveTo>
                  <a:lnTo>
                    <a:pt x="1647957" y="3014974"/>
                  </a:lnTo>
                  <a:lnTo>
                    <a:pt x="944563" y="3508648"/>
                  </a:lnTo>
                  <a:lnTo>
                    <a:pt x="944563" y="2520943"/>
                  </a:lnTo>
                  <a:close/>
                  <a:moveTo>
                    <a:pt x="1681163" y="1981495"/>
                  </a:moveTo>
                  <a:lnTo>
                    <a:pt x="1681163" y="2980913"/>
                  </a:lnTo>
                  <a:lnTo>
                    <a:pt x="969171" y="2481565"/>
                  </a:lnTo>
                  <a:lnTo>
                    <a:pt x="1681163" y="1981495"/>
                  </a:lnTo>
                  <a:close/>
                  <a:moveTo>
                    <a:pt x="903684" y="1283203"/>
                  </a:moveTo>
                  <a:lnTo>
                    <a:pt x="903684" y="1442244"/>
                  </a:lnTo>
                  <a:lnTo>
                    <a:pt x="1129680" y="1442244"/>
                  </a:lnTo>
                  <a:lnTo>
                    <a:pt x="903684" y="1283203"/>
                  </a:lnTo>
                  <a:close/>
                  <a:moveTo>
                    <a:pt x="1087758" y="1072901"/>
                  </a:moveTo>
                  <a:lnTo>
                    <a:pt x="903684" y="1094051"/>
                  </a:lnTo>
                  <a:lnTo>
                    <a:pt x="903684" y="1201707"/>
                  </a:lnTo>
                  <a:lnTo>
                    <a:pt x="1087758" y="1072901"/>
                  </a:lnTo>
                  <a:close/>
                  <a:moveTo>
                    <a:pt x="1174353" y="1068056"/>
                  </a:moveTo>
                  <a:lnTo>
                    <a:pt x="926085" y="1242937"/>
                  </a:lnTo>
                  <a:lnTo>
                    <a:pt x="1174353" y="1416737"/>
                  </a:lnTo>
                  <a:lnTo>
                    <a:pt x="1174353" y="1068056"/>
                  </a:lnTo>
                  <a:close/>
                  <a:moveTo>
                    <a:pt x="1194197" y="0"/>
                  </a:moveTo>
                  <a:lnTo>
                    <a:pt x="1188641" y="1442244"/>
                  </a:lnTo>
                  <a:lnTo>
                    <a:pt x="1749425" y="1847057"/>
                  </a:lnTo>
                  <a:lnTo>
                    <a:pt x="1749425" y="6857999"/>
                  </a:lnTo>
                  <a:lnTo>
                    <a:pt x="1727201" y="6857999"/>
                  </a:lnTo>
                  <a:lnTo>
                    <a:pt x="1727201" y="1846261"/>
                  </a:lnTo>
                  <a:lnTo>
                    <a:pt x="1725559" y="1846261"/>
                  </a:lnTo>
                  <a:lnTo>
                    <a:pt x="1725613" y="1846186"/>
                  </a:lnTo>
                  <a:lnTo>
                    <a:pt x="1220788" y="1485431"/>
                  </a:lnTo>
                  <a:lnTo>
                    <a:pt x="1220788" y="1530349"/>
                  </a:lnTo>
                  <a:lnTo>
                    <a:pt x="1203750" y="1530349"/>
                  </a:lnTo>
                  <a:lnTo>
                    <a:pt x="1681163" y="1872158"/>
                  </a:lnTo>
                  <a:lnTo>
                    <a:pt x="1681163" y="1924867"/>
                  </a:lnTo>
                  <a:lnTo>
                    <a:pt x="944563" y="2441848"/>
                  </a:lnTo>
                  <a:lnTo>
                    <a:pt x="944563" y="1484311"/>
                  </a:lnTo>
                  <a:lnTo>
                    <a:pt x="898525" y="1484311"/>
                  </a:lnTo>
                  <a:lnTo>
                    <a:pt x="898525" y="3686096"/>
                  </a:lnTo>
                  <a:lnTo>
                    <a:pt x="869541" y="3644899"/>
                  </a:lnTo>
                  <a:lnTo>
                    <a:pt x="19838" y="4240212"/>
                  </a:lnTo>
                  <a:lnTo>
                    <a:pt x="11113" y="4240212"/>
                  </a:lnTo>
                  <a:lnTo>
                    <a:pt x="11113" y="4267225"/>
                  </a:lnTo>
                  <a:lnTo>
                    <a:pt x="11113" y="5427662"/>
                  </a:lnTo>
                  <a:lnTo>
                    <a:pt x="11113" y="6857999"/>
                  </a:lnTo>
                  <a:lnTo>
                    <a:pt x="0" y="6857999"/>
                  </a:lnTo>
                  <a:lnTo>
                    <a:pt x="0" y="5474096"/>
                  </a:lnTo>
                  <a:lnTo>
                    <a:pt x="0" y="4227115"/>
                  </a:lnTo>
                  <a:lnTo>
                    <a:pt x="886619" y="3609974"/>
                  </a:lnTo>
                  <a:lnTo>
                    <a:pt x="886619" y="1626395"/>
                  </a:lnTo>
                  <a:lnTo>
                    <a:pt x="886619" y="59135"/>
                  </a:lnTo>
                  <a:lnTo>
                    <a:pt x="903684" y="59135"/>
                  </a:lnTo>
                  <a:lnTo>
                    <a:pt x="903684" y="1037691"/>
                  </a:lnTo>
                  <a:lnTo>
                    <a:pt x="1174353" y="1007406"/>
                  </a:lnTo>
                  <a:lnTo>
                    <a:pt x="1174353" y="3572"/>
                  </a:lnTo>
                  <a:lnTo>
                    <a:pt x="11941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buFontTx/>
                <a:buNone/>
                <a:defRPr/>
              </a:pPr>
              <a:endParaRPr lang="zh-CN" altLang="en-US" noProof="1">
                <a:solidFill>
                  <a:srgbClr val="FFFFFF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9"/>
          <p:cNvSpPr txBox="1">
            <a:spLocks noChangeArrowheads="1"/>
          </p:cNvSpPr>
          <p:nvPr/>
        </p:nvSpPr>
        <p:spPr bwMode="auto">
          <a:xfrm>
            <a:off x="3102610" y="2243455"/>
            <a:ext cx="240347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indent="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zh-CN" altLang="en-US" sz="24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核心专利</a:t>
            </a:r>
            <a:endParaRPr lang="zh-CN" altLang="en-US" sz="2400" b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6"/>
          <p:cNvGrpSpPr/>
          <p:nvPr/>
        </p:nvGrpSpPr>
        <p:grpSpPr bwMode="auto">
          <a:xfrm>
            <a:off x="3601893" y="1164798"/>
            <a:ext cx="896308" cy="745137"/>
            <a:chOff x="4825730" y="1971210"/>
            <a:chExt cx="1194481" cy="994487"/>
          </a:xfrm>
        </p:grpSpPr>
        <p:sp>
          <p:nvSpPr>
            <p:cNvPr id="24580" name="Freeform 8"/>
            <p:cNvSpPr>
              <a:spLocks noChangeArrowheads="1"/>
            </p:cNvSpPr>
            <p:nvPr/>
          </p:nvSpPr>
          <p:spPr bwMode="auto">
            <a:xfrm>
              <a:off x="4825730" y="1971210"/>
              <a:ext cx="1194481" cy="994487"/>
            </a:xfrm>
            <a:custGeom>
              <a:avLst/>
              <a:gdLst>
                <a:gd name="T0" fmla="*/ 2554 w 3148"/>
                <a:gd name="T1" fmla="*/ 63 h 2616"/>
                <a:gd name="T2" fmla="*/ 1061 w 3148"/>
                <a:gd name="T3" fmla="*/ 402 h 2616"/>
                <a:gd name="T4" fmla="*/ 13 w 3148"/>
                <a:gd name="T5" fmla="*/ 1530 h 2616"/>
                <a:gd name="T6" fmla="*/ 58 w 3148"/>
                <a:gd name="T7" fmla="*/ 1723 h 2616"/>
                <a:gd name="T8" fmla="*/ 2151 w 3148"/>
                <a:gd name="T9" fmla="*/ 2299 h 2616"/>
                <a:gd name="T10" fmla="*/ 2696 w 3148"/>
                <a:gd name="T11" fmla="*/ 187 h 2616"/>
                <a:gd name="T12" fmla="*/ 2554 w 3148"/>
                <a:gd name="T13" fmla="*/ 63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2616">
                  <a:moveTo>
                    <a:pt x="2554" y="63"/>
                  </a:moveTo>
                  <a:cubicBezTo>
                    <a:pt x="2123" y="0"/>
                    <a:pt x="1677" y="47"/>
                    <a:pt x="1061" y="402"/>
                  </a:cubicBezTo>
                  <a:cubicBezTo>
                    <a:pt x="445" y="758"/>
                    <a:pt x="161" y="1119"/>
                    <a:pt x="13" y="1530"/>
                  </a:cubicBezTo>
                  <a:cubicBezTo>
                    <a:pt x="0" y="1566"/>
                    <a:pt x="30" y="1673"/>
                    <a:pt x="58" y="1723"/>
                  </a:cubicBezTo>
                  <a:cubicBezTo>
                    <a:pt x="464" y="2426"/>
                    <a:pt x="1602" y="2616"/>
                    <a:pt x="2151" y="2299"/>
                  </a:cubicBezTo>
                  <a:cubicBezTo>
                    <a:pt x="2700" y="1982"/>
                    <a:pt x="3148" y="862"/>
                    <a:pt x="2696" y="187"/>
                  </a:cubicBezTo>
                  <a:cubicBezTo>
                    <a:pt x="2661" y="134"/>
                    <a:pt x="2584" y="67"/>
                    <a:pt x="2554" y="63"/>
                  </a:cubicBezTo>
                  <a:close/>
                </a:path>
              </a:pathLst>
            </a:custGeom>
            <a:solidFill>
              <a:srgbClr val="017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9" name="TextBox 20"/>
            <p:cNvSpPr txBox="1"/>
            <p:nvPr/>
          </p:nvSpPr>
          <p:spPr>
            <a:xfrm>
              <a:off x="5335384" y="2192031"/>
              <a:ext cx="175173" cy="55426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buFontTx/>
                <a:buNone/>
                <a:defRPr/>
              </a:pPr>
              <a:r>
                <a:rPr lang="en-US" altLang="zh-CN" sz="2700" b="1" spc="400" noProof="1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2700" b="1" spc="400" noProof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19"/>
          <p:cNvGrpSpPr/>
          <p:nvPr/>
        </p:nvGrpSpPr>
        <p:grpSpPr bwMode="auto">
          <a:xfrm>
            <a:off x="4624374" y="1158846"/>
            <a:ext cx="882023" cy="751088"/>
            <a:chOff x="6188801" y="1963281"/>
            <a:chExt cx="1176676" cy="1001336"/>
          </a:xfrm>
        </p:grpSpPr>
        <p:sp>
          <p:nvSpPr>
            <p:cNvPr id="24583" name="Freeform 10"/>
            <p:cNvSpPr>
              <a:spLocks noChangeArrowheads="1"/>
            </p:cNvSpPr>
            <p:nvPr/>
          </p:nvSpPr>
          <p:spPr bwMode="auto">
            <a:xfrm>
              <a:off x="6188801" y="1963281"/>
              <a:ext cx="1176676" cy="1001336"/>
            </a:xfrm>
            <a:custGeom>
              <a:avLst/>
              <a:gdLst>
                <a:gd name="T0" fmla="*/ 3091 w 3103"/>
                <a:gd name="T1" fmla="*/ 1544 h 2630"/>
                <a:gd name="T2" fmla="*/ 2051 w 3103"/>
                <a:gd name="T3" fmla="*/ 421 h 2630"/>
                <a:gd name="T4" fmla="*/ 550 w 3103"/>
                <a:gd name="T5" fmla="*/ 77 h 2630"/>
                <a:gd name="T6" fmla="*/ 406 w 3103"/>
                <a:gd name="T7" fmla="*/ 212 h 2630"/>
                <a:gd name="T8" fmla="*/ 953 w 3103"/>
                <a:gd name="T9" fmla="*/ 2312 h 2630"/>
                <a:gd name="T10" fmla="*/ 3055 w 3103"/>
                <a:gd name="T11" fmla="*/ 1729 h 2630"/>
                <a:gd name="T12" fmla="*/ 3091 w 3103"/>
                <a:gd name="T13" fmla="*/ 1544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3" h="2630">
                  <a:moveTo>
                    <a:pt x="3091" y="1544"/>
                  </a:moveTo>
                  <a:cubicBezTo>
                    <a:pt x="2930" y="1139"/>
                    <a:pt x="2667" y="777"/>
                    <a:pt x="2051" y="421"/>
                  </a:cubicBezTo>
                  <a:cubicBezTo>
                    <a:pt x="1434" y="65"/>
                    <a:pt x="980" y="0"/>
                    <a:pt x="550" y="77"/>
                  </a:cubicBezTo>
                  <a:cubicBezTo>
                    <a:pt x="512" y="83"/>
                    <a:pt x="434" y="163"/>
                    <a:pt x="406" y="212"/>
                  </a:cubicBezTo>
                  <a:cubicBezTo>
                    <a:pt x="0" y="915"/>
                    <a:pt x="404" y="1995"/>
                    <a:pt x="953" y="2312"/>
                  </a:cubicBezTo>
                  <a:cubicBezTo>
                    <a:pt x="1502" y="2630"/>
                    <a:pt x="2696" y="2457"/>
                    <a:pt x="3055" y="1729"/>
                  </a:cubicBezTo>
                  <a:cubicBezTo>
                    <a:pt x="3083" y="1672"/>
                    <a:pt x="3103" y="1572"/>
                    <a:pt x="3091" y="1544"/>
                  </a:cubicBezTo>
                  <a:close/>
                </a:path>
              </a:pathLst>
            </a:custGeom>
            <a:gradFill rotWithShape="1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36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2" name="TextBox 20"/>
            <p:cNvSpPr txBox="1"/>
            <p:nvPr/>
          </p:nvSpPr>
          <p:spPr>
            <a:xfrm>
              <a:off x="6642445" y="2187034"/>
              <a:ext cx="269388" cy="55365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buFontTx/>
                <a:buNone/>
                <a:defRPr/>
              </a:pPr>
              <a:r>
                <a:rPr lang="en-US" altLang="zh-CN" sz="2700" b="1" spc="400" noProof="1">
                  <a:solidFill>
                    <a:srgbClr val="0170C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2700" b="1" spc="400" noProof="1">
                <a:solidFill>
                  <a:srgbClr val="0170C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22"/>
          <p:cNvGrpSpPr/>
          <p:nvPr/>
        </p:nvGrpSpPr>
        <p:grpSpPr bwMode="auto">
          <a:xfrm>
            <a:off x="5229054" y="1957547"/>
            <a:ext cx="621344" cy="884404"/>
            <a:chOff x="6995253" y="3027708"/>
            <a:chExt cx="828742" cy="1180783"/>
          </a:xfrm>
        </p:grpSpPr>
        <p:sp>
          <p:nvSpPr>
            <p:cNvPr id="24586" name="Freeform 5"/>
            <p:cNvSpPr>
              <a:spLocks noChangeArrowheads="1"/>
            </p:cNvSpPr>
            <p:nvPr/>
          </p:nvSpPr>
          <p:spPr bwMode="auto">
            <a:xfrm>
              <a:off x="6995253" y="3027708"/>
              <a:ext cx="828742" cy="1180783"/>
            </a:xfrm>
            <a:custGeom>
              <a:avLst/>
              <a:gdLst>
                <a:gd name="T0" fmla="*/ 1734 w 2186"/>
                <a:gd name="T1" fmla="*/ 114 h 3106"/>
                <a:gd name="T2" fmla="*/ 2186 w 2186"/>
                <a:gd name="T3" fmla="*/ 1577 h 3106"/>
                <a:gd name="T4" fmla="*/ 1734 w 2186"/>
                <a:gd name="T5" fmla="*/ 3048 h 3106"/>
                <a:gd name="T6" fmla="*/ 1545 w 2186"/>
                <a:gd name="T7" fmla="*/ 3106 h 3106"/>
                <a:gd name="T8" fmla="*/ 0 w 2186"/>
                <a:gd name="T9" fmla="*/ 1581 h 3106"/>
                <a:gd name="T10" fmla="*/ 1556 w 2186"/>
                <a:gd name="T11" fmla="*/ 53 h 3106"/>
                <a:gd name="T12" fmla="*/ 1734 w 2186"/>
                <a:gd name="T13" fmla="*/ 114 h 3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6" h="3106">
                  <a:moveTo>
                    <a:pt x="1734" y="114"/>
                  </a:moveTo>
                  <a:cubicBezTo>
                    <a:pt x="2004" y="456"/>
                    <a:pt x="2186" y="865"/>
                    <a:pt x="2186" y="1577"/>
                  </a:cubicBezTo>
                  <a:cubicBezTo>
                    <a:pt x="2186" y="2288"/>
                    <a:pt x="2016" y="2715"/>
                    <a:pt x="1734" y="3048"/>
                  </a:cubicBezTo>
                  <a:cubicBezTo>
                    <a:pt x="1709" y="3078"/>
                    <a:pt x="1602" y="3106"/>
                    <a:pt x="1545" y="3106"/>
                  </a:cubicBezTo>
                  <a:cubicBezTo>
                    <a:pt x="733" y="3106"/>
                    <a:pt x="0" y="2215"/>
                    <a:pt x="0" y="1581"/>
                  </a:cubicBezTo>
                  <a:cubicBezTo>
                    <a:pt x="0" y="947"/>
                    <a:pt x="746" y="0"/>
                    <a:pt x="1556" y="53"/>
                  </a:cubicBezTo>
                  <a:cubicBezTo>
                    <a:pt x="1619" y="57"/>
                    <a:pt x="1715" y="90"/>
                    <a:pt x="1734" y="114"/>
                  </a:cubicBezTo>
                  <a:close/>
                </a:path>
              </a:pathLst>
            </a:custGeom>
            <a:solidFill>
              <a:srgbClr val="017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5" name="TextBox 20"/>
            <p:cNvSpPr txBox="1"/>
            <p:nvPr/>
          </p:nvSpPr>
          <p:spPr>
            <a:xfrm>
              <a:off x="7383445" y="3340783"/>
              <a:ext cx="277801" cy="55446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buFontTx/>
                <a:buNone/>
                <a:defRPr/>
              </a:pPr>
              <a:r>
                <a:rPr lang="en-US" altLang="zh-CN" sz="2700" b="1" spc="400" noProof="1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2700" b="1" spc="400" noProof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25"/>
          <p:cNvGrpSpPr/>
          <p:nvPr/>
        </p:nvGrpSpPr>
        <p:grpSpPr bwMode="auto">
          <a:xfrm>
            <a:off x="4624374" y="2909799"/>
            <a:ext cx="882023" cy="748709"/>
            <a:chOff x="6188801" y="4298178"/>
            <a:chExt cx="1176676" cy="998599"/>
          </a:xfrm>
        </p:grpSpPr>
        <p:sp>
          <p:nvSpPr>
            <p:cNvPr id="24589" name="Freeform 7"/>
            <p:cNvSpPr>
              <a:spLocks noChangeArrowheads="1"/>
            </p:cNvSpPr>
            <p:nvPr/>
          </p:nvSpPr>
          <p:spPr bwMode="auto">
            <a:xfrm>
              <a:off x="6188801" y="4298178"/>
              <a:ext cx="1176676" cy="998599"/>
            </a:xfrm>
            <a:custGeom>
              <a:avLst/>
              <a:gdLst>
                <a:gd name="T0" fmla="*/ 3091 w 3103"/>
                <a:gd name="T1" fmla="*/ 1086 h 2629"/>
                <a:gd name="T2" fmla="*/ 2051 w 3103"/>
                <a:gd name="T3" fmla="*/ 2208 h 2629"/>
                <a:gd name="T4" fmla="*/ 550 w 3103"/>
                <a:gd name="T5" fmla="*/ 2553 h 2629"/>
                <a:gd name="T6" fmla="*/ 406 w 3103"/>
                <a:gd name="T7" fmla="*/ 2417 h 2629"/>
                <a:gd name="T8" fmla="*/ 953 w 3103"/>
                <a:gd name="T9" fmla="*/ 317 h 2629"/>
                <a:gd name="T10" fmla="*/ 3055 w 3103"/>
                <a:gd name="T11" fmla="*/ 900 h 2629"/>
                <a:gd name="T12" fmla="*/ 3091 w 3103"/>
                <a:gd name="T13" fmla="*/ 1086 h 2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3" h="2629">
                  <a:moveTo>
                    <a:pt x="3091" y="1086"/>
                  </a:moveTo>
                  <a:cubicBezTo>
                    <a:pt x="2930" y="1490"/>
                    <a:pt x="2667" y="1853"/>
                    <a:pt x="2051" y="2208"/>
                  </a:cubicBezTo>
                  <a:cubicBezTo>
                    <a:pt x="1434" y="2564"/>
                    <a:pt x="980" y="2629"/>
                    <a:pt x="550" y="2553"/>
                  </a:cubicBezTo>
                  <a:cubicBezTo>
                    <a:pt x="512" y="2546"/>
                    <a:pt x="434" y="2467"/>
                    <a:pt x="406" y="2417"/>
                  </a:cubicBezTo>
                  <a:cubicBezTo>
                    <a:pt x="0" y="1714"/>
                    <a:pt x="404" y="634"/>
                    <a:pt x="953" y="317"/>
                  </a:cubicBezTo>
                  <a:cubicBezTo>
                    <a:pt x="1502" y="0"/>
                    <a:pt x="2696" y="172"/>
                    <a:pt x="3055" y="900"/>
                  </a:cubicBezTo>
                  <a:cubicBezTo>
                    <a:pt x="3083" y="957"/>
                    <a:pt x="3103" y="1057"/>
                    <a:pt x="3091" y="1086"/>
                  </a:cubicBezTo>
                  <a:close/>
                </a:path>
              </a:pathLst>
            </a:custGeom>
            <a:gradFill rotWithShape="1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36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6650967" y="4515679"/>
              <a:ext cx="276165" cy="5538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buFontTx/>
                <a:buNone/>
                <a:defRPr/>
              </a:pPr>
              <a:r>
                <a:rPr lang="en-US" altLang="zh-CN" sz="2700" b="1" spc="400" noProof="1">
                  <a:solidFill>
                    <a:srgbClr val="0170C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4</a:t>
              </a:r>
              <a:endParaRPr lang="zh-CN" altLang="en-US" sz="2700" b="1" spc="400" noProof="1">
                <a:solidFill>
                  <a:srgbClr val="0170C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28"/>
          <p:cNvGrpSpPr/>
          <p:nvPr/>
        </p:nvGrpSpPr>
        <p:grpSpPr bwMode="auto">
          <a:xfrm>
            <a:off x="3601893" y="2907419"/>
            <a:ext cx="896308" cy="746328"/>
            <a:chOff x="4825730" y="4295729"/>
            <a:chExt cx="1194481" cy="994487"/>
          </a:xfrm>
        </p:grpSpPr>
        <p:sp>
          <p:nvSpPr>
            <p:cNvPr id="24592" name="Freeform 9"/>
            <p:cNvSpPr>
              <a:spLocks noChangeArrowheads="1"/>
            </p:cNvSpPr>
            <p:nvPr/>
          </p:nvSpPr>
          <p:spPr bwMode="auto">
            <a:xfrm>
              <a:off x="4825730" y="4295729"/>
              <a:ext cx="1194481" cy="994487"/>
            </a:xfrm>
            <a:custGeom>
              <a:avLst/>
              <a:gdLst>
                <a:gd name="T0" fmla="*/ 2554 w 3148"/>
                <a:gd name="T1" fmla="*/ 2553 h 2615"/>
                <a:gd name="T2" fmla="*/ 1061 w 3148"/>
                <a:gd name="T3" fmla="*/ 2213 h 2615"/>
                <a:gd name="T4" fmla="*/ 13 w 3148"/>
                <a:gd name="T5" fmla="*/ 1086 h 2615"/>
                <a:gd name="T6" fmla="*/ 58 w 3148"/>
                <a:gd name="T7" fmla="*/ 893 h 2615"/>
                <a:gd name="T8" fmla="*/ 2151 w 3148"/>
                <a:gd name="T9" fmla="*/ 317 h 2615"/>
                <a:gd name="T10" fmla="*/ 2696 w 3148"/>
                <a:gd name="T11" fmla="*/ 2429 h 2615"/>
                <a:gd name="T12" fmla="*/ 2554 w 3148"/>
                <a:gd name="T13" fmla="*/ 2553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2615">
                  <a:moveTo>
                    <a:pt x="2554" y="2553"/>
                  </a:moveTo>
                  <a:cubicBezTo>
                    <a:pt x="2123" y="2615"/>
                    <a:pt x="1678" y="2569"/>
                    <a:pt x="1061" y="2213"/>
                  </a:cubicBezTo>
                  <a:cubicBezTo>
                    <a:pt x="445" y="1857"/>
                    <a:pt x="161" y="1496"/>
                    <a:pt x="13" y="1086"/>
                  </a:cubicBezTo>
                  <a:cubicBezTo>
                    <a:pt x="0" y="1049"/>
                    <a:pt x="30" y="942"/>
                    <a:pt x="58" y="893"/>
                  </a:cubicBezTo>
                  <a:cubicBezTo>
                    <a:pt x="464" y="190"/>
                    <a:pt x="1602" y="0"/>
                    <a:pt x="2151" y="317"/>
                  </a:cubicBezTo>
                  <a:cubicBezTo>
                    <a:pt x="2700" y="634"/>
                    <a:pt x="3148" y="1754"/>
                    <a:pt x="2696" y="2429"/>
                  </a:cubicBezTo>
                  <a:cubicBezTo>
                    <a:pt x="2661" y="2481"/>
                    <a:pt x="2584" y="2548"/>
                    <a:pt x="2554" y="2553"/>
                  </a:cubicBezTo>
                  <a:close/>
                </a:path>
              </a:pathLst>
            </a:custGeom>
            <a:solidFill>
              <a:srgbClr val="017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1" name="TextBox 20"/>
            <p:cNvSpPr txBox="1"/>
            <p:nvPr/>
          </p:nvSpPr>
          <p:spPr>
            <a:xfrm>
              <a:off x="5293388" y="4516198"/>
              <a:ext cx="275029" cy="5533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buFontTx/>
                <a:buNone/>
                <a:defRPr/>
              </a:pPr>
              <a:r>
                <a:rPr lang="en-US" altLang="zh-CN" sz="2700" b="1" spc="400" noProof="1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5</a:t>
              </a:r>
              <a:endParaRPr lang="zh-CN" altLang="en-US" sz="2700" b="1" spc="400" noProof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31"/>
          <p:cNvGrpSpPr/>
          <p:nvPr/>
        </p:nvGrpSpPr>
        <p:grpSpPr bwMode="auto">
          <a:xfrm>
            <a:off x="3259083" y="1957547"/>
            <a:ext cx="621344" cy="884404"/>
            <a:chOff x="4368005" y="3027708"/>
            <a:chExt cx="828742" cy="1180783"/>
          </a:xfrm>
        </p:grpSpPr>
        <p:sp>
          <p:nvSpPr>
            <p:cNvPr id="24595" name="Freeform 6"/>
            <p:cNvSpPr>
              <a:spLocks noChangeArrowheads="1"/>
            </p:cNvSpPr>
            <p:nvPr/>
          </p:nvSpPr>
          <p:spPr bwMode="auto">
            <a:xfrm>
              <a:off x="4368005" y="3027708"/>
              <a:ext cx="828742" cy="1180783"/>
            </a:xfrm>
            <a:custGeom>
              <a:avLst/>
              <a:gdLst>
                <a:gd name="T0" fmla="*/ 452 w 2187"/>
                <a:gd name="T1" fmla="*/ 114 h 3106"/>
                <a:gd name="T2" fmla="*/ 0 w 2187"/>
                <a:gd name="T3" fmla="*/ 1577 h 3106"/>
                <a:gd name="T4" fmla="*/ 452 w 2187"/>
                <a:gd name="T5" fmla="*/ 3048 h 3106"/>
                <a:gd name="T6" fmla="*/ 642 w 2187"/>
                <a:gd name="T7" fmla="*/ 3106 h 3106"/>
                <a:gd name="T8" fmla="*/ 2187 w 2187"/>
                <a:gd name="T9" fmla="*/ 1581 h 3106"/>
                <a:gd name="T10" fmla="*/ 631 w 2187"/>
                <a:gd name="T11" fmla="*/ 53 h 3106"/>
                <a:gd name="T12" fmla="*/ 452 w 2187"/>
                <a:gd name="T13" fmla="*/ 114 h 3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7" h="3106">
                  <a:moveTo>
                    <a:pt x="452" y="114"/>
                  </a:moveTo>
                  <a:cubicBezTo>
                    <a:pt x="183" y="456"/>
                    <a:pt x="0" y="865"/>
                    <a:pt x="0" y="1577"/>
                  </a:cubicBezTo>
                  <a:cubicBezTo>
                    <a:pt x="0" y="2288"/>
                    <a:pt x="171" y="2715"/>
                    <a:pt x="452" y="3048"/>
                  </a:cubicBezTo>
                  <a:cubicBezTo>
                    <a:pt x="477" y="3078"/>
                    <a:pt x="584" y="3106"/>
                    <a:pt x="642" y="3106"/>
                  </a:cubicBezTo>
                  <a:cubicBezTo>
                    <a:pt x="1454" y="3106"/>
                    <a:pt x="2187" y="2215"/>
                    <a:pt x="2187" y="1581"/>
                  </a:cubicBezTo>
                  <a:cubicBezTo>
                    <a:pt x="2187" y="947"/>
                    <a:pt x="1441" y="0"/>
                    <a:pt x="631" y="53"/>
                  </a:cubicBezTo>
                  <a:cubicBezTo>
                    <a:pt x="568" y="57"/>
                    <a:pt x="471" y="90"/>
                    <a:pt x="452" y="1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2F2F2"/>
                </a:gs>
                <a:gs pos="100000">
                  <a:srgbClr val="BFBFBF"/>
                </a:gs>
              </a:gsLst>
              <a:lin ang="36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4643052" y="3340783"/>
              <a:ext cx="278648" cy="55446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fontAlgn="auto">
                <a:buFontTx/>
                <a:buNone/>
                <a:defRPr/>
              </a:pPr>
              <a:r>
                <a:rPr lang="en-US" altLang="zh-CN" sz="2700" b="1" spc="400" noProof="1">
                  <a:solidFill>
                    <a:srgbClr val="0170C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6</a:t>
              </a:r>
              <a:endParaRPr lang="zh-CN" altLang="en-US" sz="2700" b="1" spc="400" noProof="1">
                <a:solidFill>
                  <a:srgbClr val="0170C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TextBox 19"/>
          <p:cNvSpPr txBox="1"/>
          <p:nvPr/>
        </p:nvSpPr>
        <p:spPr>
          <a:xfrm>
            <a:off x="-315595" y="1158875"/>
            <a:ext cx="3917315" cy="27686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fontAlgn="auto">
              <a:buFontTx/>
              <a:buNone/>
              <a:defRPr/>
            </a:pPr>
            <a:r>
              <a:rPr lang="zh-CN" altLang="en-US" b="1" noProof="1">
                <a:solidFill>
                  <a:srgbClr val="0170C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  <a:cs typeface="+mn-ea"/>
                <a:sym typeface="+mn-lt"/>
              </a:rPr>
              <a:t>超精密非球面模仁加工</a:t>
            </a:r>
            <a:endParaRPr lang="zh-CN" altLang="en-US" b="1" noProof="1">
              <a:solidFill>
                <a:srgbClr val="0170C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37" name="TextBox 19"/>
          <p:cNvSpPr txBox="1"/>
          <p:nvPr/>
        </p:nvSpPr>
        <p:spPr>
          <a:xfrm>
            <a:off x="5728065" y="1204909"/>
            <a:ext cx="1329582" cy="27686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l" fontAlgn="auto">
              <a:buFontTx/>
              <a:buNone/>
              <a:defRPr/>
            </a:pPr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自动变焦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5985099" y="2243442"/>
            <a:ext cx="1329582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b="1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自动对焦</a:t>
            </a:r>
            <a:endParaRPr lang="zh-CN" altLang="en-US" b="1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19"/>
          <p:cNvSpPr txBox="1"/>
          <p:nvPr/>
        </p:nvSpPr>
        <p:spPr>
          <a:xfrm>
            <a:off x="5519785" y="3307953"/>
            <a:ext cx="1329582" cy="27686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l" fontAlgn="auto">
              <a:buFontTx/>
              <a:buNone/>
              <a:defRPr/>
            </a:pPr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光学防抖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2344467" y="3307953"/>
            <a:ext cx="1329582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b="1">
                <a:solidFill>
                  <a:srgbClr val="0170C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自动光圈</a:t>
            </a:r>
            <a:endParaRPr lang="zh-CN" altLang="en-US" b="1">
              <a:solidFill>
                <a:srgbClr val="0170C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19"/>
          <p:cNvSpPr txBox="1"/>
          <p:nvPr/>
        </p:nvSpPr>
        <p:spPr>
          <a:xfrm>
            <a:off x="1877278" y="2289083"/>
            <a:ext cx="1329582" cy="27686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buFontTx/>
              <a:buNone/>
              <a:defRPr/>
            </a:pPr>
            <a:r>
              <a:rPr lang="zh-CN" altLang="en-US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超薄变焦</a:t>
            </a:r>
            <a:endParaRPr lang="zh-CN" altLang="en-US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19" name="图片 6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99020" y="3073110"/>
            <a:ext cx="2114952" cy="2034486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97222" name="图片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11020" y="3861097"/>
            <a:ext cx="1310299" cy="1202694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97220" name="图片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56458" y="3861098"/>
            <a:ext cx="1221263" cy="120602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97221" name="图片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102846" y="3861098"/>
            <a:ext cx="1345532" cy="124887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b="1" dirty="0"/>
              <a:t>核心专利</a:t>
            </a:r>
            <a:endParaRPr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企业荣誉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71" y="1327580"/>
            <a:ext cx="2099491" cy="28474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09245" y="795020"/>
            <a:ext cx="6160135" cy="3624580"/>
            <a:chOff x="719" y="1352"/>
            <a:chExt cx="13091" cy="6042"/>
          </a:xfrm>
        </p:grpSpPr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75" y="3563"/>
              <a:ext cx="2695" cy="17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63" y="3544"/>
              <a:ext cx="2460" cy="171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4"/>
            <a:srcRect l="2914" t="4179" r="2914" b="4179"/>
            <a:stretch>
              <a:fillRect/>
            </a:stretch>
          </p:blipFill>
          <p:spPr bwMode="auto">
            <a:xfrm>
              <a:off x="719" y="1352"/>
              <a:ext cx="2506" cy="17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" y="1379"/>
              <a:ext cx="2740" cy="176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" y="1398"/>
              <a:ext cx="2461" cy="174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2" y="1437"/>
              <a:ext cx="2455" cy="17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" y="3503"/>
              <a:ext cx="2498" cy="173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" y="5672"/>
              <a:ext cx="2705" cy="17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4" y="5641"/>
              <a:ext cx="2656" cy="17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0" y="3653"/>
              <a:ext cx="2518" cy="158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584" y="5222"/>
              <a:ext cx="1692" cy="261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9" y="5288"/>
              <a:ext cx="1707" cy="250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  <a:headEnd/>
              <a:tailEnd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10"/>
          <p:cNvSpPr>
            <a:spLocks noChangeAspect="1"/>
          </p:cNvSpPr>
          <p:nvPr/>
        </p:nvSpPr>
        <p:spPr>
          <a:xfrm>
            <a:off x="3563888" y="1203598"/>
            <a:ext cx="1872208" cy="1639424"/>
          </a:xfrm>
          <a:prstGeom prst="hexagon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317500" dir="8100000" sx="104000" sy="104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文本框 8"/>
          <p:cNvSpPr>
            <a:spLocks noChangeArrowheads="1"/>
          </p:cNvSpPr>
          <p:nvPr/>
        </p:nvSpPr>
        <p:spPr bwMode="auto">
          <a:xfrm>
            <a:off x="3141873" y="3235136"/>
            <a:ext cx="2860254" cy="70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66" tIns="34284" rIns="68566" bIns="34284">
            <a:spAutoFit/>
          </a:bodyPr>
          <a:lstStyle/>
          <a:p>
            <a:pPr algn="ctr"/>
            <a:r>
              <a:rPr lang="zh-CN" altLang="en-US" sz="4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产品介绍</a:t>
            </a:r>
            <a:endParaRPr lang="zh-CN" altLang="en-US" sz="4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862864" y="2447738"/>
            <a:ext cx="717248" cy="628068"/>
            <a:chOff x="4862864" y="2447738"/>
            <a:chExt cx="717248" cy="628068"/>
          </a:xfrm>
        </p:grpSpPr>
        <p:sp>
          <p:nvSpPr>
            <p:cNvPr id="33" name="矩形 10"/>
            <p:cNvSpPr>
              <a:spLocks noChangeAspect="1"/>
            </p:cNvSpPr>
            <p:nvPr/>
          </p:nvSpPr>
          <p:spPr>
            <a:xfrm>
              <a:off x="4862864" y="2447738"/>
              <a:ext cx="717248" cy="628068"/>
            </a:xfrm>
            <a:prstGeom prst="hexagon">
              <a:avLst/>
            </a:prstGeom>
            <a:gradFill>
              <a:gsLst>
                <a:gs pos="100000">
                  <a:srgbClr val="00B0F0"/>
                </a:gs>
                <a:gs pos="0">
                  <a:schemeClr val="accent1"/>
                </a:gs>
              </a:gsLst>
              <a:lin ang="8100000" scaled="0"/>
            </a:gradFill>
            <a:ln w="1587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444500" dist="254000" dir="8100000" sx="104000" sy="104000" algn="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22896" y="2513458"/>
              <a:ext cx="59944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130910" y="-651377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椭圆 10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283968" y="-123379"/>
            <a:ext cx="561204" cy="500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9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0" name="椭圆 104"/>
            <p:cNvSpPr/>
            <p:nvPr/>
          </p:nvSpPr>
          <p:spPr>
            <a:xfrm>
              <a:off x="392112" y="760412"/>
              <a:ext cx="3825875" cy="3825876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043870" y="-175622"/>
            <a:ext cx="792986" cy="7077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椭圆 10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80482" y="5033317"/>
            <a:ext cx="524364" cy="4680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9" name="椭圆 11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898083" y="4603518"/>
            <a:ext cx="224838" cy="2006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1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2" name="椭圆 11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131840" y="4443958"/>
            <a:ext cx="471130" cy="42050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4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5" name="椭圆 11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989718" y="4791278"/>
            <a:ext cx="1050122" cy="9372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1" name="椭圆 128"/>
            <p:cNvSpPr/>
            <p:nvPr/>
          </p:nvSpPr>
          <p:spPr>
            <a:xfrm>
              <a:off x="392112" y="760412"/>
              <a:ext cx="3825873" cy="3825873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285566" y="4588738"/>
            <a:ext cx="463218" cy="41344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4" name="椭圆 131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01396" y="4856514"/>
            <a:ext cx="282172" cy="2518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7" name="椭圆 134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218756" y="4648436"/>
            <a:ext cx="141084" cy="1259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0" name="椭圆 13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5" name="KSO_Shape"/>
          <p:cNvSpPr/>
          <p:nvPr/>
        </p:nvSpPr>
        <p:spPr bwMode="auto">
          <a:xfrm>
            <a:off x="4087630" y="1542430"/>
            <a:ext cx="890770" cy="998156"/>
          </a:xfrm>
          <a:custGeom>
            <a:avLst/>
            <a:gdLst>
              <a:gd name="T0" fmla="*/ 735741 w 3192"/>
              <a:gd name="T1" fmla="*/ 748655 h 3576"/>
              <a:gd name="T2" fmla="*/ 714591 w 3192"/>
              <a:gd name="T3" fmla="*/ 502963 h 3576"/>
              <a:gd name="T4" fmla="*/ 687900 w 3192"/>
              <a:gd name="T5" fmla="*/ 44305 h 3576"/>
              <a:gd name="T6" fmla="*/ 910990 w 3192"/>
              <a:gd name="T7" fmla="*/ 43802 h 3576"/>
              <a:gd name="T8" fmla="*/ 879767 w 3192"/>
              <a:gd name="T9" fmla="*/ 502963 h 3576"/>
              <a:gd name="T10" fmla="*/ 858113 w 3192"/>
              <a:gd name="T11" fmla="*/ 749158 h 3576"/>
              <a:gd name="T12" fmla="*/ 984513 w 3192"/>
              <a:gd name="T13" fmla="*/ 737075 h 3576"/>
              <a:gd name="T14" fmla="*/ 1457886 w 3192"/>
              <a:gd name="T15" fmla="*/ 371558 h 3576"/>
              <a:gd name="T16" fmla="*/ 1599897 w 3192"/>
              <a:gd name="T17" fmla="*/ 513033 h 3576"/>
              <a:gd name="T18" fmla="*/ 1498676 w 3192"/>
              <a:gd name="T19" fmla="*/ 661555 h 3576"/>
              <a:gd name="T20" fmla="*/ 1189977 w 3192"/>
              <a:gd name="T21" fmla="*/ 772821 h 3576"/>
              <a:gd name="T22" fmla="*/ 962859 w 3192"/>
              <a:gd name="T23" fmla="*/ 898688 h 3576"/>
              <a:gd name="T24" fmla="*/ 1157747 w 3192"/>
              <a:gd name="T25" fmla="*/ 1012472 h 3576"/>
              <a:gd name="T26" fmla="*/ 1607451 w 3192"/>
              <a:gd name="T27" fmla="*/ 1279812 h 3576"/>
              <a:gd name="T28" fmla="*/ 1467454 w 3192"/>
              <a:gd name="T29" fmla="*/ 1421287 h 3576"/>
              <a:gd name="T30" fmla="*/ 1093792 w 3192"/>
              <a:gd name="T31" fmla="*/ 1166532 h 3576"/>
              <a:gd name="T32" fmla="*/ 908472 w 3192"/>
              <a:gd name="T33" fmla="*/ 1031100 h 3576"/>
              <a:gd name="T34" fmla="*/ 898400 w 3192"/>
              <a:gd name="T35" fmla="*/ 1324117 h 3576"/>
              <a:gd name="T36" fmla="*/ 908472 w 3192"/>
              <a:gd name="T37" fmla="*/ 1751561 h 3576"/>
              <a:gd name="T38" fmla="*/ 694447 w 3192"/>
              <a:gd name="T39" fmla="*/ 1751561 h 3576"/>
              <a:gd name="T40" fmla="*/ 674807 w 3192"/>
              <a:gd name="T41" fmla="*/ 1447970 h 3576"/>
              <a:gd name="T42" fmla="*/ 750345 w 3192"/>
              <a:gd name="T43" fmla="*/ 1102089 h 3576"/>
              <a:gd name="T44" fmla="*/ 617902 w 3192"/>
              <a:gd name="T45" fmla="*/ 1067349 h 3576"/>
              <a:gd name="T46" fmla="*/ 258340 w 3192"/>
              <a:gd name="T47" fmla="*/ 1382016 h 3576"/>
              <a:gd name="T48" fmla="*/ 43309 w 3192"/>
              <a:gd name="T49" fmla="*/ 1380002 h 3576"/>
              <a:gd name="T50" fmla="*/ 29712 w 3192"/>
              <a:gd name="T51" fmla="*/ 1194727 h 3576"/>
              <a:gd name="T52" fmla="*/ 336900 w 3192"/>
              <a:gd name="T53" fmla="*/ 1046204 h 3576"/>
              <a:gd name="T54" fmla="*/ 648117 w 3192"/>
              <a:gd name="T55" fmla="*/ 906744 h 3576"/>
              <a:gd name="T56" fmla="*/ 450207 w 3192"/>
              <a:gd name="T57" fmla="*/ 789436 h 3576"/>
              <a:gd name="T58" fmla="*/ 0 w 3192"/>
              <a:gd name="T59" fmla="*/ 526626 h 3576"/>
              <a:gd name="T60" fmla="*/ 131940 w 3192"/>
              <a:gd name="T61" fmla="*/ 379110 h 3576"/>
              <a:gd name="T62" fmla="*/ 465818 w 3192"/>
              <a:gd name="T63" fmla="*/ 595098 h 357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192" h="3576">
                <a:moveTo>
                  <a:pt x="1367" y="1536"/>
                </a:moveTo>
                <a:cubicBezTo>
                  <a:pt x="1406" y="1536"/>
                  <a:pt x="1437" y="1519"/>
                  <a:pt x="1461" y="1487"/>
                </a:cubicBezTo>
                <a:cubicBezTo>
                  <a:pt x="1485" y="1455"/>
                  <a:pt x="1497" y="1416"/>
                  <a:pt x="1497" y="1370"/>
                </a:cubicBezTo>
                <a:cubicBezTo>
                  <a:pt x="1497" y="1315"/>
                  <a:pt x="1471" y="1191"/>
                  <a:pt x="1419" y="999"/>
                </a:cubicBezTo>
                <a:cubicBezTo>
                  <a:pt x="1336" y="687"/>
                  <a:pt x="1295" y="457"/>
                  <a:pt x="1295" y="308"/>
                </a:cubicBezTo>
                <a:cubicBezTo>
                  <a:pt x="1295" y="221"/>
                  <a:pt x="1318" y="148"/>
                  <a:pt x="1366" y="88"/>
                </a:cubicBezTo>
                <a:cubicBezTo>
                  <a:pt x="1414" y="29"/>
                  <a:pt x="1488" y="0"/>
                  <a:pt x="1588" y="0"/>
                </a:cubicBezTo>
                <a:cubicBezTo>
                  <a:pt x="1687" y="0"/>
                  <a:pt x="1761" y="29"/>
                  <a:pt x="1809" y="87"/>
                </a:cubicBezTo>
                <a:cubicBezTo>
                  <a:pt x="1858" y="145"/>
                  <a:pt x="1882" y="220"/>
                  <a:pt x="1882" y="311"/>
                </a:cubicBezTo>
                <a:cubicBezTo>
                  <a:pt x="1882" y="460"/>
                  <a:pt x="1837" y="689"/>
                  <a:pt x="1747" y="999"/>
                </a:cubicBezTo>
                <a:cubicBezTo>
                  <a:pt x="1693" y="1191"/>
                  <a:pt x="1665" y="1314"/>
                  <a:pt x="1665" y="1366"/>
                </a:cubicBezTo>
                <a:cubicBezTo>
                  <a:pt x="1665" y="1416"/>
                  <a:pt x="1678" y="1457"/>
                  <a:pt x="1704" y="1488"/>
                </a:cubicBezTo>
                <a:cubicBezTo>
                  <a:pt x="1730" y="1520"/>
                  <a:pt x="1760" y="1536"/>
                  <a:pt x="1794" y="1536"/>
                </a:cubicBezTo>
                <a:cubicBezTo>
                  <a:pt x="1837" y="1536"/>
                  <a:pt x="1891" y="1512"/>
                  <a:pt x="1955" y="1464"/>
                </a:cubicBezTo>
                <a:cubicBezTo>
                  <a:pt x="2019" y="1416"/>
                  <a:pt x="2115" y="1325"/>
                  <a:pt x="2243" y="1189"/>
                </a:cubicBezTo>
                <a:cubicBezTo>
                  <a:pt x="2524" y="888"/>
                  <a:pt x="2742" y="738"/>
                  <a:pt x="2895" y="738"/>
                </a:cubicBezTo>
                <a:cubicBezTo>
                  <a:pt x="2973" y="738"/>
                  <a:pt x="3039" y="764"/>
                  <a:pt x="3094" y="818"/>
                </a:cubicBezTo>
                <a:cubicBezTo>
                  <a:pt x="3149" y="871"/>
                  <a:pt x="3177" y="938"/>
                  <a:pt x="3177" y="1019"/>
                </a:cubicBezTo>
                <a:cubicBezTo>
                  <a:pt x="3177" y="1076"/>
                  <a:pt x="3164" y="1126"/>
                  <a:pt x="3137" y="1170"/>
                </a:cubicBezTo>
                <a:cubicBezTo>
                  <a:pt x="3111" y="1215"/>
                  <a:pt x="3057" y="1263"/>
                  <a:pt x="2976" y="1314"/>
                </a:cubicBezTo>
                <a:cubicBezTo>
                  <a:pt x="2895" y="1364"/>
                  <a:pt x="2813" y="1404"/>
                  <a:pt x="2730" y="1431"/>
                </a:cubicBezTo>
                <a:cubicBezTo>
                  <a:pt x="2647" y="1459"/>
                  <a:pt x="2525" y="1493"/>
                  <a:pt x="2363" y="1535"/>
                </a:cubicBezTo>
                <a:cubicBezTo>
                  <a:pt x="2159" y="1587"/>
                  <a:pt x="2033" y="1630"/>
                  <a:pt x="1984" y="1665"/>
                </a:cubicBezTo>
                <a:cubicBezTo>
                  <a:pt x="1936" y="1700"/>
                  <a:pt x="1912" y="1740"/>
                  <a:pt x="1912" y="1785"/>
                </a:cubicBezTo>
                <a:cubicBezTo>
                  <a:pt x="1912" y="1827"/>
                  <a:pt x="1931" y="1865"/>
                  <a:pt x="1969" y="1899"/>
                </a:cubicBezTo>
                <a:cubicBezTo>
                  <a:pt x="2007" y="1933"/>
                  <a:pt x="2117" y="1970"/>
                  <a:pt x="2299" y="2011"/>
                </a:cubicBezTo>
                <a:cubicBezTo>
                  <a:pt x="2614" y="2082"/>
                  <a:pt x="2841" y="2158"/>
                  <a:pt x="2982" y="2238"/>
                </a:cubicBezTo>
                <a:cubicBezTo>
                  <a:pt x="3122" y="2318"/>
                  <a:pt x="3192" y="2419"/>
                  <a:pt x="3192" y="2542"/>
                </a:cubicBezTo>
                <a:cubicBezTo>
                  <a:pt x="3192" y="2621"/>
                  <a:pt x="3165" y="2688"/>
                  <a:pt x="3109" y="2742"/>
                </a:cubicBezTo>
                <a:cubicBezTo>
                  <a:pt x="3054" y="2796"/>
                  <a:pt x="2989" y="2823"/>
                  <a:pt x="2914" y="2823"/>
                </a:cubicBezTo>
                <a:cubicBezTo>
                  <a:pt x="2835" y="2823"/>
                  <a:pt x="2746" y="2795"/>
                  <a:pt x="2649" y="2739"/>
                </a:cubicBezTo>
                <a:cubicBezTo>
                  <a:pt x="2552" y="2683"/>
                  <a:pt x="2392" y="2542"/>
                  <a:pt x="2172" y="2317"/>
                </a:cubicBezTo>
                <a:cubicBezTo>
                  <a:pt x="2058" y="2200"/>
                  <a:pt x="1978" y="2126"/>
                  <a:pt x="1933" y="2095"/>
                </a:cubicBezTo>
                <a:cubicBezTo>
                  <a:pt x="1888" y="2063"/>
                  <a:pt x="1845" y="2048"/>
                  <a:pt x="1804" y="2048"/>
                </a:cubicBezTo>
                <a:cubicBezTo>
                  <a:pt x="1731" y="2048"/>
                  <a:pt x="1694" y="2088"/>
                  <a:pt x="1694" y="2169"/>
                </a:cubicBezTo>
                <a:cubicBezTo>
                  <a:pt x="1694" y="2236"/>
                  <a:pt x="1724" y="2390"/>
                  <a:pt x="1784" y="2630"/>
                </a:cubicBezTo>
                <a:cubicBezTo>
                  <a:pt x="1849" y="2887"/>
                  <a:pt x="1882" y="3079"/>
                  <a:pt x="1882" y="3206"/>
                </a:cubicBezTo>
                <a:cubicBezTo>
                  <a:pt x="1882" y="3324"/>
                  <a:pt x="1856" y="3415"/>
                  <a:pt x="1804" y="3479"/>
                </a:cubicBezTo>
                <a:cubicBezTo>
                  <a:pt x="1752" y="3544"/>
                  <a:pt x="1681" y="3576"/>
                  <a:pt x="1592" y="3576"/>
                </a:cubicBezTo>
                <a:cubicBezTo>
                  <a:pt x="1501" y="3576"/>
                  <a:pt x="1430" y="3544"/>
                  <a:pt x="1379" y="3479"/>
                </a:cubicBezTo>
                <a:cubicBezTo>
                  <a:pt x="1328" y="3414"/>
                  <a:pt x="1302" y="3324"/>
                  <a:pt x="1302" y="3207"/>
                </a:cubicBezTo>
                <a:cubicBezTo>
                  <a:pt x="1302" y="3098"/>
                  <a:pt x="1315" y="2987"/>
                  <a:pt x="1340" y="2876"/>
                </a:cubicBezTo>
                <a:cubicBezTo>
                  <a:pt x="1365" y="2766"/>
                  <a:pt x="1404" y="2603"/>
                  <a:pt x="1458" y="2387"/>
                </a:cubicBezTo>
                <a:cubicBezTo>
                  <a:pt x="1479" y="2305"/>
                  <a:pt x="1490" y="2239"/>
                  <a:pt x="1490" y="2189"/>
                </a:cubicBezTo>
                <a:cubicBezTo>
                  <a:pt x="1490" y="2100"/>
                  <a:pt x="1455" y="2055"/>
                  <a:pt x="1386" y="2055"/>
                </a:cubicBezTo>
                <a:cubicBezTo>
                  <a:pt x="1339" y="2055"/>
                  <a:pt x="1286" y="2077"/>
                  <a:pt x="1227" y="2120"/>
                </a:cubicBezTo>
                <a:cubicBezTo>
                  <a:pt x="1168" y="2164"/>
                  <a:pt x="1060" y="2262"/>
                  <a:pt x="902" y="2415"/>
                </a:cubicBezTo>
                <a:cubicBezTo>
                  <a:pt x="728" y="2583"/>
                  <a:pt x="598" y="2692"/>
                  <a:pt x="513" y="2745"/>
                </a:cubicBezTo>
                <a:cubicBezTo>
                  <a:pt x="427" y="2797"/>
                  <a:pt x="347" y="2823"/>
                  <a:pt x="271" y="2823"/>
                </a:cubicBezTo>
                <a:cubicBezTo>
                  <a:pt x="200" y="2823"/>
                  <a:pt x="138" y="2796"/>
                  <a:pt x="86" y="2741"/>
                </a:cubicBezTo>
                <a:cubicBezTo>
                  <a:pt x="33" y="2686"/>
                  <a:pt x="7" y="2617"/>
                  <a:pt x="7" y="2534"/>
                </a:cubicBezTo>
                <a:cubicBezTo>
                  <a:pt x="7" y="2473"/>
                  <a:pt x="24" y="2419"/>
                  <a:pt x="59" y="2373"/>
                </a:cubicBezTo>
                <a:cubicBezTo>
                  <a:pt x="95" y="2327"/>
                  <a:pt x="163" y="2279"/>
                  <a:pt x="263" y="2228"/>
                </a:cubicBezTo>
                <a:cubicBezTo>
                  <a:pt x="364" y="2178"/>
                  <a:pt x="500" y="2128"/>
                  <a:pt x="669" y="2078"/>
                </a:cubicBezTo>
                <a:cubicBezTo>
                  <a:pt x="838" y="2028"/>
                  <a:pt x="956" y="1995"/>
                  <a:pt x="1021" y="1978"/>
                </a:cubicBezTo>
                <a:cubicBezTo>
                  <a:pt x="1198" y="1933"/>
                  <a:pt x="1287" y="1874"/>
                  <a:pt x="1287" y="1801"/>
                </a:cubicBezTo>
                <a:cubicBezTo>
                  <a:pt x="1287" y="1745"/>
                  <a:pt x="1260" y="1700"/>
                  <a:pt x="1207" y="1668"/>
                </a:cubicBezTo>
                <a:cubicBezTo>
                  <a:pt x="1154" y="1635"/>
                  <a:pt x="1049" y="1602"/>
                  <a:pt x="894" y="1568"/>
                </a:cubicBezTo>
                <a:cubicBezTo>
                  <a:pt x="660" y="1518"/>
                  <a:pt x="452" y="1449"/>
                  <a:pt x="271" y="1361"/>
                </a:cubicBezTo>
                <a:cubicBezTo>
                  <a:pt x="90" y="1272"/>
                  <a:pt x="0" y="1168"/>
                  <a:pt x="0" y="1046"/>
                </a:cubicBezTo>
                <a:cubicBezTo>
                  <a:pt x="0" y="974"/>
                  <a:pt x="22" y="906"/>
                  <a:pt x="68" y="845"/>
                </a:cubicBezTo>
                <a:cubicBezTo>
                  <a:pt x="114" y="783"/>
                  <a:pt x="178" y="753"/>
                  <a:pt x="262" y="753"/>
                </a:cubicBezTo>
                <a:cubicBezTo>
                  <a:pt x="351" y="753"/>
                  <a:pt x="448" y="783"/>
                  <a:pt x="551" y="843"/>
                </a:cubicBezTo>
                <a:cubicBezTo>
                  <a:pt x="654" y="903"/>
                  <a:pt x="779" y="1016"/>
                  <a:pt x="925" y="1182"/>
                </a:cubicBezTo>
                <a:cubicBezTo>
                  <a:pt x="1132" y="1418"/>
                  <a:pt x="1279" y="1536"/>
                  <a:pt x="1367" y="153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  <p:bldLst>
      <p:bldP spid="27" grpId="0" animBg="1"/>
      <p:bldP spid="29" grpId="0" bldLvl="0" autoUpdateAnimBg="0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953740" y="1225725"/>
            <a:ext cx="6889558" cy="3230972"/>
            <a:chOff x="2092" y="2113"/>
            <a:chExt cx="10194" cy="4679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2289" y="2113"/>
              <a:ext cx="3123" cy="22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grpSp>
          <p:nvGrpSpPr>
            <p:cNvPr id="2" name="组合 27"/>
            <p:cNvGrpSpPr/>
            <p:nvPr/>
          </p:nvGrpSpPr>
          <p:grpSpPr>
            <a:xfrm>
              <a:off x="2092" y="4468"/>
              <a:ext cx="3320" cy="2324"/>
              <a:chOff x="3181434" y="1805261"/>
              <a:chExt cx="2970812" cy="2081315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3181434" y="1805261"/>
                <a:ext cx="2970812" cy="1977641"/>
              </a:xfrm>
              <a:prstGeom prst="roundRect">
                <a:avLst/>
              </a:prstGeom>
              <a:solidFill>
                <a:schemeClr val="accent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181434" y="2371280"/>
                <a:ext cx="2754463" cy="1515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l" defTabSz="914400" fontAlgn="auto">
                  <a:buClrTx/>
                  <a:buSzTx/>
                  <a:defRPr/>
                </a:pP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在高端安防监控镜头领域，成功突破日本企业“封锁”，市场占有率从零增长到</a:t>
                </a:r>
                <a:r>
                  <a:rPr kumimoji="0" lang="en-US" altLang="zh-CN" sz="1400" b="1" kern="1200" cap="none" spc="0" normalizeH="0" baseline="0" noProof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70%</a:t>
                </a:r>
                <a:endParaRPr kumimoji="0" lang="zh-CN" altLang="en-US" sz="1400" b="1" kern="1200" cap="none" spc="0" normalizeH="0" baseline="0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  <a:p>
                <a:pPr marR="0" algn="l" defTabSz="914400" fontAlgn="auto">
                  <a:buClrTx/>
                  <a:buSzTx/>
                  <a:defRPr/>
                </a:pPr>
                <a:endParaRPr kumimoji="0" lang="zh-CN" altLang="en-US" sz="1400" b="1" kern="1200" cap="none" spc="0" normalizeH="0" baseline="0" noProof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8965" y="2116"/>
              <a:ext cx="3208" cy="22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5687" y="4467"/>
              <a:ext cx="3027" cy="2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grpSp>
          <p:nvGrpSpPr>
            <p:cNvPr id="3" name="组合 4"/>
            <p:cNvGrpSpPr/>
            <p:nvPr/>
          </p:nvGrpSpPr>
          <p:grpSpPr>
            <a:xfrm>
              <a:off x="5524" y="2116"/>
              <a:ext cx="3325" cy="2210"/>
              <a:chOff x="3177071" y="1805261"/>
              <a:chExt cx="2975175" cy="1978134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3182102" y="1805261"/>
                <a:ext cx="2970144" cy="1978134"/>
              </a:xfrm>
              <a:prstGeom prst="roundRect">
                <a:avLst/>
              </a:prstGeom>
              <a:solidFill>
                <a:schemeClr val="accent2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177071" y="2113977"/>
                <a:ext cx="2871195" cy="150451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algn="l" defTabSz="914400" fontAlgn="auto">
                  <a:buClrTx/>
                  <a:buSzTx/>
                  <a:defRPr/>
                </a:pP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量产国内第一款</a:t>
                </a:r>
                <a:r>
                  <a:rPr kumimoji="0" lang="en-US" altLang="zh-CN" sz="1400" b="1" kern="1200" cap="none" spc="0" normalizeH="0" baseline="0" noProof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1/1.8” </a:t>
                </a: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低畸变</a:t>
                </a:r>
                <a:r>
                  <a:rPr kumimoji="0" lang="en-US" altLang="zh-CN" sz="1400" b="1" kern="1200" cap="none" spc="0" normalizeH="0" baseline="0" noProof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4K</a:t>
                </a: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一体机镜头，应用于国家大型电视电话会议系统中</a:t>
                </a: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。</a:t>
                </a:r>
                <a:endParaRPr kumimoji="0" lang="zh-CN" altLang="en-US" sz="1350" kern="1200" cap="none" spc="0" normalizeH="0" baseline="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  <a:p>
                <a:pPr marR="0" algn="ctr" defTabSz="914400" fontAlgn="auto">
                  <a:buClrTx/>
                  <a:buSzTx/>
                  <a:defRPr/>
                </a:pPr>
                <a:endParaRPr kumimoji="0" lang="zh-CN" altLang="en-US" sz="1350" b="1" kern="1200" cap="none" spc="0" normalizeH="0" baseline="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0"/>
            <p:cNvGrpSpPr/>
            <p:nvPr/>
          </p:nvGrpSpPr>
          <p:grpSpPr>
            <a:xfrm>
              <a:off x="8956" y="4451"/>
              <a:ext cx="3329" cy="2227"/>
              <a:chOff x="3173046" y="1791841"/>
              <a:chExt cx="2979200" cy="1991554"/>
            </a:xfrm>
          </p:grpSpPr>
          <p:sp>
            <p:nvSpPr>
              <p:cNvPr id="42" name="圆角矩形 41"/>
              <p:cNvSpPr/>
              <p:nvPr/>
            </p:nvSpPr>
            <p:spPr>
              <a:xfrm>
                <a:off x="3181434" y="1805252"/>
                <a:ext cx="2970812" cy="1978143"/>
              </a:xfrm>
              <a:prstGeom prst="roundRect">
                <a:avLst/>
              </a:prstGeom>
              <a:solidFill>
                <a:schemeClr val="accent3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829" name="TextBox 43"/>
              <p:cNvSpPr txBox="1"/>
              <p:nvPr/>
            </p:nvSpPr>
            <p:spPr>
              <a:xfrm>
                <a:off x="4054737" y="2354654"/>
                <a:ext cx="1224206" cy="3873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ctr"/>
                <a:r>
                  <a:rPr lang="zh-CN" altLang="en-US" sz="135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项目名称</a:t>
                </a:r>
                <a:endParaRPr lang="zh-CN" altLang="en-US" sz="135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圆角矩形 5"/>
              <p:cNvSpPr/>
              <p:nvPr/>
            </p:nvSpPr>
            <p:spPr>
              <a:xfrm>
                <a:off x="3181434" y="1791841"/>
                <a:ext cx="2970812" cy="1978143"/>
              </a:xfrm>
              <a:prstGeom prst="roundRect">
                <a:avLst/>
              </a:prstGeom>
              <a:solidFill>
                <a:schemeClr val="accent3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" name="TextBox 43"/>
              <p:cNvSpPr txBox="1"/>
              <p:nvPr/>
            </p:nvSpPr>
            <p:spPr>
              <a:xfrm>
                <a:off x="3173046" y="2341698"/>
                <a:ext cx="2977523" cy="95474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algn="l" defTabSz="9144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zh-CN" altLang="en-US" sz="1400" b="1" kern="1200" cap="none" spc="0" normalizeH="0" baseline="0" noProof="1"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连续数年保持该行业镜头市场占有率第一。</a:t>
                </a:r>
                <a:endParaRPr kumimoji="0" lang="zh-CN" altLang="en-US" sz="1400" b="1" kern="1200" cap="none" spc="0" normalizeH="0" baseline="0" noProof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46"/>
            <p:cNvGrpSpPr/>
            <p:nvPr/>
          </p:nvGrpSpPr>
          <p:grpSpPr>
            <a:xfrm>
              <a:off x="3185" y="3812"/>
              <a:ext cx="1134" cy="1134"/>
              <a:chOff x="1685658" y="3209869"/>
              <a:chExt cx="960776" cy="960776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1685658" y="3209869"/>
                <a:ext cx="960776" cy="960776"/>
              </a:xfrm>
              <a:prstGeom prst="ellipse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286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789896" y="3354382"/>
                <a:ext cx="752301" cy="678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2400" b="1">
                    <a:ln>
                      <a:noFill/>
                    </a:ln>
                    <a:gradFill>
                      <a:gsLst>
                        <a:gs pos="1000">
                          <a:schemeClr val="accent5"/>
                        </a:gs>
                        <a:gs pos="46000">
                          <a:srgbClr val="7AC672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3500000" scaled="1"/>
                    </a:gradFill>
                    <a:effectLst>
                      <a:outerShdw blurRad="50800" dist="50800" dir="13500000" algn="tl" rotWithShape="0">
                        <a:schemeClr val="bg1">
                          <a:alpha val="7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智慧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城市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60"/>
            <p:cNvGrpSpPr/>
            <p:nvPr/>
          </p:nvGrpSpPr>
          <p:grpSpPr>
            <a:xfrm>
              <a:off x="6621" y="3812"/>
              <a:ext cx="1134" cy="1134"/>
              <a:chOff x="1685658" y="3209869"/>
              <a:chExt cx="960776" cy="960776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1685658" y="3209869"/>
                <a:ext cx="960776" cy="960776"/>
              </a:xfrm>
              <a:prstGeom prst="ellipse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286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789895" y="3346442"/>
                <a:ext cx="752300" cy="678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2000" b="1">
                    <a:ln>
                      <a:noFill/>
                    </a:ln>
                    <a:gradFill>
                      <a:gsLst>
                        <a:gs pos="1000">
                          <a:schemeClr val="accent5"/>
                        </a:gs>
                        <a:gs pos="46000">
                          <a:srgbClr val="7AC672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3500000" scaled="1"/>
                    </a:gradFill>
                    <a:effectLst>
                      <a:outerShdw blurRad="50800" dist="50800" dir="13500000" algn="tl" rotWithShape="0">
                        <a:schemeClr val="bg1">
                          <a:alpha val="7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视讯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会议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65"/>
            <p:cNvGrpSpPr/>
            <p:nvPr/>
          </p:nvGrpSpPr>
          <p:grpSpPr>
            <a:xfrm>
              <a:off x="10021" y="3812"/>
              <a:ext cx="1134" cy="1134"/>
              <a:chOff x="1685658" y="3209869"/>
              <a:chExt cx="960776" cy="960776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1685658" y="3209869"/>
                <a:ext cx="960776" cy="960776"/>
              </a:xfrm>
              <a:prstGeom prst="ellipse">
                <a:avLst/>
              </a:prstGeom>
              <a:gradFill flip="none" rotWithShape="1">
                <a:gsLst>
                  <a:gs pos="61000">
                    <a:srgbClr val="F6F6F6"/>
                  </a:gs>
                  <a:gs pos="30000">
                    <a:srgbClr val="E0E0E0"/>
                  </a:gs>
                  <a:gs pos="1000">
                    <a:srgbClr val="DEDEDE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19050">
                <a:noFill/>
              </a:ln>
              <a:effectLst>
                <a:outerShdw blurRad="228600" dist="889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789895" y="3336914"/>
                <a:ext cx="752300" cy="678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>
                  <a:defRPr sz="2000" b="1">
                    <a:ln>
                      <a:noFill/>
                    </a:ln>
                    <a:gradFill>
                      <a:gsLst>
                        <a:gs pos="1000">
                          <a:schemeClr val="accent5"/>
                        </a:gs>
                        <a:gs pos="46000">
                          <a:srgbClr val="7AC672"/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13500000" scaled="1"/>
                    </a:gradFill>
                    <a:effectLst>
                      <a:outerShdw blurRad="50800" dist="50800" dir="13500000" algn="tl" rotWithShape="0">
                        <a:schemeClr val="bg1">
                          <a:alpha val="7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教育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5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rPr>
                  <a:t>展台</a:t>
                </a:r>
                <a:endParaRPr kumimoji="0" lang="zh-CN" altLang="en-US" sz="15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1" name="文本框 72"/>
          <p:cNvSpPr txBox="1">
            <a:spLocks noChangeArrowheads="1"/>
          </p:cNvSpPr>
          <p:nvPr/>
        </p:nvSpPr>
        <p:spPr bwMode="auto">
          <a:xfrm>
            <a:off x="911985" y="220597"/>
            <a:ext cx="3725686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2000" b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1107164558"/>
  <p:tag name="MH_LIBRARY" val="GRAPHIC"/>
  <p:tag name="MH_TYPE" val="PageTitle"/>
  <p:tag name="MH_ORDER" val="PageTitle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f"/>
  <p:tag name="KSO_WM_UNIT_INDEX" val="1_6_1"/>
  <p:tag name="KSO_WM_UNIT_ID" val="diagram20176557_3*n_h_f*1_6_1"/>
  <p:tag name="KSO_WM_UNIT_LAYERLEVEL" val="1_1_1"/>
  <p:tag name="KSO_WM_UNIT_VALUE" val="7"/>
  <p:tag name="KSO_WM_UNIT_HIGHLIGHT" val="0"/>
  <p:tag name="KSO_WM_UNIT_COMPATIBLE" val="0"/>
  <p:tag name="KSO_WM_UNIT_CLEAR" val="0"/>
  <p:tag name="KSO_WM_UNIT_PRESET_TEXT_INDEX" val="2"/>
  <p:tag name="KSO_WM_UNIT_PRESET_TEXT_LEN" val="9"/>
  <p:tag name="KSO_WM_DIAGRAM_GROUP_CODE" val="n1-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f"/>
  <p:tag name="KSO_WM_UNIT_INDEX" val="1_4_1"/>
  <p:tag name="KSO_WM_UNIT_ID" val="diagram20176557_3*n_h_f*1_4_1"/>
  <p:tag name="KSO_WM_UNIT_LAYERLEVEL" val="1_1_1"/>
  <p:tag name="KSO_WM_UNIT_VALUE" val="7"/>
  <p:tag name="KSO_WM_UNIT_HIGHLIGHT" val="0"/>
  <p:tag name="KSO_WM_UNIT_COMPATIBLE" val="0"/>
  <p:tag name="KSO_WM_UNIT_CLEAR" val="0"/>
  <p:tag name="KSO_WM_UNIT_PRESET_TEXT_INDEX" val="2"/>
  <p:tag name="KSO_WM_UNIT_PRESET_TEXT_LEN" val="9"/>
  <p:tag name="KSO_WM_DIAGRAM_GROUP_CODE" val="n1-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f"/>
  <p:tag name="KSO_WM_UNIT_INDEX" val="1_2_1"/>
  <p:tag name="KSO_WM_UNIT_ID" val="diagram20176557_3*n_h_f*1_2_1"/>
  <p:tag name="KSO_WM_UNIT_LAYERLEVEL" val="1_1_1"/>
  <p:tag name="KSO_WM_UNIT_VALUE" val="7"/>
  <p:tag name="KSO_WM_UNIT_HIGHLIGHT" val="0"/>
  <p:tag name="KSO_WM_UNIT_COMPATIBLE" val="0"/>
  <p:tag name="KSO_WM_UNIT_CLEAR" val="0"/>
  <p:tag name="KSO_WM_UNIT_PRESET_TEXT_INDEX" val="2"/>
  <p:tag name="KSO_WM_UNIT_PRESET_TEXT_LEN" val="9"/>
  <p:tag name="KSO_WM_DIAGRAM_GROUP_CODE" val="n1-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f"/>
  <p:tag name="KSO_WM_UNIT_INDEX" val="1_3_1"/>
  <p:tag name="KSO_WM_UNIT_ID" val="diagram20176557_3*n_h_f*1_3_1"/>
  <p:tag name="KSO_WM_UNIT_LAYERLEVEL" val="1_1_1"/>
  <p:tag name="KSO_WM_UNIT_VALUE" val="7"/>
  <p:tag name="KSO_WM_UNIT_HIGHLIGHT" val="0"/>
  <p:tag name="KSO_WM_UNIT_COMPATIBLE" val="0"/>
  <p:tag name="KSO_WM_UNIT_CLEAR" val="0"/>
  <p:tag name="KSO_WM_UNIT_PRESET_TEXT_INDEX" val="2"/>
  <p:tag name="KSO_WM_UNIT_PRESET_TEXT_LEN" val="9"/>
  <p:tag name="KSO_WM_DIAGRAM_GROUP_CODE" val="n1-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f"/>
  <p:tag name="KSO_WM_UNIT_INDEX" val="1_5_1"/>
  <p:tag name="KSO_WM_UNIT_ID" val="diagram20176557_3*n_h_f*1_5_1"/>
  <p:tag name="KSO_WM_UNIT_LAYERLEVEL" val="1_1_1"/>
  <p:tag name="KSO_WM_UNIT_VALUE" val="7"/>
  <p:tag name="KSO_WM_UNIT_HIGHLIGHT" val="0"/>
  <p:tag name="KSO_WM_UNIT_COMPATIBLE" val="0"/>
  <p:tag name="KSO_WM_UNIT_CLEAR" val="0"/>
  <p:tag name="KSO_WM_UNIT_PRESET_TEXT_INDEX" val="2"/>
  <p:tag name="KSO_WM_UNIT_PRESET_TEXT_LEN" val="9"/>
  <p:tag name="KSO_WM_DIAGRAM_GROUP_CODE" val="n1-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f"/>
  <p:tag name="KSO_WM_UNIT_INDEX" val="1_7_1"/>
  <p:tag name="KSO_WM_UNIT_ID" val="diagram20176557_3*n_h_f*1_7_1"/>
  <p:tag name="KSO_WM_UNIT_LAYERLEVEL" val="1_1_1"/>
  <p:tag name="KSO_WM_UNIT_VALUE" val="7"/>
  <p:tag name="KSO_WM_UNIT_HIGHLIGHT" val="0"/>
  <p:tag name="KSO_WM_UNIT_COMPATIBLE" val="0"/>
  <p:tag name="KSO_WM_UNIT_CLEAR" val="0"/>
  <p:tag name="KSO_WM_UNIT_PRESET_TEXT_INDEX" val="2"/>
  <p:tag name="KSO_WM_UNIT_PRESET_TEXT_LEN" val="9"/>
  <p:tag name="KSO_WM_DIAGRAM_GROUP_CODE" val="n1-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ISPRING_ULTRA_SCORM_COURSE_ID" val="D4B684C3-2776-4D14-ADDE-A78DA16DF5B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CqGsU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qhrF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qGsU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Koax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Koax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Koax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Koax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oax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K4axSA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ArhrFIKwvAbUoAAABrAAAAGwAAAHVuaXZlcnNhbC91bml2ZXJzYWwucG5nLnhtbLOxr8jNUShLLSrOzM+zVTLUM1Cyt+PlsikoSi3LTC1XqACKGekZQICSQiUqtzwzpSQDKGRgbowQzEjNTM8osVWyMDCFC+oDzQQAUEsBAgAAFAACAAgAKoaxSBUOrShkBAAABxEAAB0AAAAAAAAAAQAAAAAAAAAAAHVuaXZlcnNhbC9jb21tb25fbWVzc2FnZXMubG5nUEsBAgAAFAACAAgAKoaxSAh+CyMpAwAAhgwAACcAAAAAAAAAAQAAAAAAnwQAAHVuaXZlcnNhbC9mbGFzaF9wdWJsaXNoaW5nX3NldHRpbmdzLnhtbFBLAQIAABQAAgAIACqGsUi1/AlkugIAAFUKAAAhAAAAAAAAAAEAAAAAAA0IAAB1bml2ZXJzYWwvZmxhc2hfc2tpbl9zZXR0aW5ncy54bWxQSwECAAAUAAIACAAqhrFIKpYPZ/4CAACXCwAAJgAAAAAAAAABAAAAAAAGCwAAdW5pdmVyc2FsL2h0bWxfcHVibGlzaGluZ19zZXR0aW5ncy54bWxQSwECAAAUAAIACAAqhrFIaHFSkZoBAAAfBgAAHwAAAAAAAAABAAAAAABIDgAAdW5pdmVyc2FsL2h0bWxfc2tpbl9zZXR0aW5ncy5qc1BLAQIAABQAAgAIACqGsUg9PC/RwQAAAOUBAAAaAAAAAAAAAAEAAAAAAB8QAAB1bml2ZXJzYWwvaTE4bl9wcmVzZXRzLnhtbFBLAQIAABQAAgAIACqGsUia+ZZkawAAAGsAAAAcAAAAAAAAAAEAAAAAABgRAAB1bml2ZXJzYWwvbG9jYWxfc2V0dGluZ3MueG1sUEsBAgAAFAACAAgARJRXRyO0Tvv7AgAAsAgAABQAAAAAAAAAAQAAAAAAvREAAHVuaXZlcnNhbC9wbGF5ZXIueG1sUEsBAgAAFAACAAgAKoaxSLCHI/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="/>
  <p:tag name="ISPRING_PRESENTATION_TITLE" val="3223"/>
  <p:tag name="COMMONDATA" val="eyJoZGlkIjoiMjAzY2U1MDViYjFiMzYwZDFmZmFiZGFjMWFiYTMxNTkifQ=="/>
</p:tagLst>
</file>

<file path=ppt/tags/tag2.xml><?xml version="1.0" encoding="utf-8"?>
<p:tagLst xmlns:p="http://schemas.openxmlformats.org/presentationml/2006/main">
  <p:tag name="MH_TYPE" val="#NeiR#"/>
  <p:tag name="MH_NUMBER" val="3"/>
  <p:tag name="MH_CATEGORY" val="#YinZJG#"/>
  <p:tag name="MH_LAYOUT" val="TitleSubTitleText"/>
  <p:tag name="MH" val="20151107164558"/>
  <p:tag name="MH_LIBRARY" val="GRAPHIC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i"/>
  <p:tag name="KSO_WM_UNIT_INDEX" val="1_7_1"/>
  <p:tag name="KSO_WM_UNIT_ID" val="diagram20176557_3*n_h_i*1_7_1"/>
  <p:tag name="KSO_WM_UNIT_LAYERLEVEL" val="1_1_1"/>
  <p:tag name="KSO_WM_DIAGRAM_GROUP_CODE" val="n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i"/>
  <p:tag name="KSO_WM_UNIT_INDEX" val="1_6_1"/>
  <p:tag name="KSO_WM_UNIT_ID" val="diagram20176557_3*n_h_i*1_6_1"/>
  <p:tag name="KSO_WM_UNIT_LAYERLEVEL" val="1_1_1"/>
  <p:tag name="KSO_WM_DIAGRAM_GROUP_CODE" val="n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a"/>
  <p:tag name="KSO_WM_UNIT_INDEX" val="1_1_1"/>
  <p:tag name="KSO_WM_UNIT_ID" val="diagram20176557_3*n_h_a*1_1_1"/>
  <p:tag name="KSO_WM_UNIT_LAYERLEVEL" val="1_1_1"/>
  <p:tag name="KSO_WM_UNIT_VALUE" val="15"/>
  <p:tag name="KSO_WM_UNIT_HIGHLIGHT" val="0"/>
  <p:tag name="KSO_WM_UNIT_COMPATIBLE" val="0"/>
  <p:tag name="KSO_WM_UNIT_CLEAR" val="0"/>
  <p:tag name="KSO_WM_UNIT_PRESET_TEXT_INDEX" val="3"/>
  <p:tag name="KSO_WM_UNIT_PRESET_TEXT_LEN" val="5"/>
  <p:tag name="KSO_WM_DIAGRAM_GROUP_CODE" val="n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i"/>
  <p:tag name="KSO_WM_UNIT_INDEX" val="1_4_1"/>
  <p:tag name="KSO_WM_UNIT_ID" val="diagram20176557_3*n_h_i*1_4_1"/>
  <p:tag name="KSO_WM_UNIT_LAYERLEVEL" val="1_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i"/>
  <p:tag name="KSO_WM_UNIT_INDEX" val="1_5_1"/>
  <p:tag name="KSO_WM_UNIT_ID" val="diagram20176557_3*n_h_i*1_5_1"/>
  <p:tag name="KSO_WM_UNIT_LAYERLEVEL" val="1_1_1"/>
  <p:tag name="KSO_WM_DIAGRAM_GROUP_CODE" val="n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i"/>
  <p:tag name="KSO_WM_UNIT_INDEX" val="1_3_1"/>
  <p:tag name="KSO_WM_UNIT_ID" val="diagram20176557_3*n_h_i*1_3_1"/>
  <p:tag name="KSO_WM_UNIT_LAYERLEVEL" val="1_1_1"/>
  <p:tag name="KSO_WM_DIAGRAM_GROUP_CODE" val="n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57"/>
  <p:tag name="KSO_WM_UNIT_TYPE" val="n_h_i"/>
  <p:tag name="KSO_WM_UNIT_INDEX" val="1_2_1"/>
  <p:tag name="KSO_WM_UNIT_ID" val="diagram20176557_3*n_h_i*1_2_1"/>
  <p:tag name="KSO_WM_UNIT_LAYERLEVEL" val="1_1_1"/>
  <p:tag name="KSO_WM_DIAGRAM_GROUP_CODE" val="n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​​">
  <a:themeElements>
    <a:clrScheme name="自定义 4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65B0"/>
      </a:accent1>
      <a:accent2>
        <a:srgbClr val="00B0F0"/>
      </a:accent2>
      <a:accent3>
        <a:srgbClr val="0084B4"/>
      </a:accent3>
      <a:accent4>
        <a:srgbClr val="92D050"/>
      </a:accent4>
      <a:accent5>
        <a:srgbClr val="FFC000"/>
      </a:accent5>
      <a:accent6>
        <a:srgbClr val="FF0000"/>
      </a:accent6>
      <a:hlink>
        <a:srgbClr val="0000FF"/>
      </a:hlink>
      <a:folHlink>
        <a:srgbClr val="595959"/>
      </a:folHlink>
    </a:clrScheme>
    <a:fontScheme name="微软雅黑和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1506</Words>
  <Application>WPS 演示</Application>
  <PresentationFormat>全屏显示(16:9)</PresentationFormat>
  <Paragraphs>382</Paragraphs>
  <Slides>22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微软雅黑</vt:lpstr>
      <vt:lpstr>Impact</vt:lpstr>
      <vt:lpstr>Arial Unicode MS</vt:lpstr>
      <vt:lpstr>Times New Roman</vt:lpstr>
      <vt:lpstr>方正兰亭黑_GBK</vt:lpstr>
      <vt:lpstr>黑体</vt:lpstr>
      <vt:lpstr>Calibri</vt:lpstr>
      <vt:lpstr>Arial Narrow</vt:lpstr>
      <vt:lpstr>Agency FB</vt:lpstr>
      <vt:lpstr>Trebuchet MS</vt:lpstr>
      <vt:lpstr>HY각헤드라인M</vt:lpstr>
      <vt:lpstr>Segoe Print</vt:lpstr>
      <vt:lpstr>MS PGothic</vt:lpstr>
      <vt:lpstr>1_Office 主题​​</vt:lpstr>
      <vt:lpstr>PowerPoint 演示文稿</vt:lpstr>
      <vt:lpstr>PowerPoint 演示文稿</vt:lpstr>
      <vt:lpstr>PowerPoint 演示文稿</vt:lpstr>
      <vt:lpstr>公司介绍</vt:lpstr>
      <vt:lpstr>自有资源</vt:lpstr>
      <vt:lpstr>核心专利</vt:lpstr>
      <vt:lpstr>企业荣誉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ytfcells;</dc:title>
  <dc:creator>ytfcells</dc:creator>
  <cp:lastModifiedBy>摩咔婚礼【甜静】</cp:lastModifiedBy>
  <cp:revision>193</cp:revision>
  <dcterms:created xsi:type="dcterms:W3CDTF">2016-03-10T07:57:00Z</dcterms:created>
  <dcterms:modified xsi:type="dcterms:W3CDTF">2022-06-18T02:44:26Z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231F2AFC87BB4174AFC70A5B86F1FA6E</vt:lpwstr>
  </property>
</Properties>
</file>