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49"/>
  </p:notesMasterIdLst>
  <p:sldIdLst>
    <p:sldId id="256" r:id="rId3"/>
    <p:sldId id="321" r:id="rId4"/>
    <p:sldId id="328" r:id="rId5"/>
    <p:sldId id="373" r:id="rId6"/>
    <p:sldId id="327" r:id="rId7"/>
    <p:sldId id="375" r:id="rId8"/>
    <p:sldId id="376" r:id="rId9"/>
    <p:sldId id="377" r:id="rId10"/>
    <p:sldId id="379" r:id="rId11"/>
    <p:sldId id="380" r:id="rId12"/>
    <p:sldId id="381" r:id="rId13"/>
    <p:sldId id="382" r:id="rId14"/>
    <p:sldId id="385" r:id="rId15"/>
    <p:sldId id="383" r:id="rId16"/>
    <p:sldId id="390" r:id="rId17"/>
    <p:sldId id="389" r:id="rId18"/>
    <p:sldId id="386" r:id="rId19"/>
    <p:sldId id="387" r:id="rId20"/>
    <p:sldId id="435" r:id="rId21"/>
    <p:sldId id="444" r:id="rId22"/>
    <p:sldId id="445" r:id="rId23"/>
    <p:sldId id="446" r:id="rId24"/>
    <p:sldId id="426" r:id="rId25"/>
    <p:sldId id="258" r:id="rId26"/>
    <p:sldId id="346" r:id="rId27"/>
    <p:sldId id="262" r:id="rId28"/>
    <p:sldId id="308" r:id="rId29"/>
    <p:sldId id="421" r:id="rId30"/>
    <p:sldId id="347" r:id="rId31"/>
    <p:sldId id="422" r:id="rId32"/>
    <p:sldId id="423" r:id="rId33"/>
    <p:sldId id="425" r:id="rId34"/>
    <p:sldId id="281" r:id="rId35"/>
    <p:sldId id="424" r:id="rId36"/>
    <p:sldId id="427" r:id="rId37"/>
    <p:sldId id="440" r:id="rId38"/>
    <p:sldId id="266" r:id="rId39"/>
    <p:sldId id="428" r:id="rId40"/>
    <p:sldId id="431" r:id="rId41"/>
    <p:sldId id="432" r:id="rId42"/>
    <p:sldId id="436" r:id="rId43"/>
    <p:sldId id="442" r:id="rId44"/>
    <p:sldId id="439" r:id="rId45"/>
    <p:sldId id="438" r:id="rId46"/>
    <p:sldId id="437" r:id="rId47"/>
    <p:sldId id="443" r:id="rId48"/>
  </p:sldIdLst>
  <p:sldSz cx="12192000" cy="6858000"/>
  <p:notesSz cx="6858000" cy="9144000"/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2">
          <p15:clr>
            <a:srgbClr val="A4A3A4"/>
          </p15:clr>
        </p15:guide>
        <p15:guide id="2" pos="38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5B6"/>
    <a:srgbClr val="255F93"/>
    <a:srgbClr val="4472C4"/>
    <a:srgbClr val="6CA62C"/>
    <a:srgbClr val="51A1D4"/>
    <a:srgbClr val="6EA92D"/>
    <a:srgbClr val="507FA8"/>
    <a:srgbClr val="92D050"/>
    <a:srgbClr val="A8C3DC"/>
    <a:srgbClr val="6FB7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23" autoAdjust="0"/>
    <p:restoredTop sz="94660"/>
  </p:normalViewPr>
  <p:slideViewPr>
    <p:cSldViewPr snapToGrid="0">
      <p:cViewPr varScale="1">
        <p:scale>
          <a:sx n="86" d="100"/>
          <a:sy n="86" d="100"/>
        </p:scale>
        <p:origin x="312" y="96"/>
      </p:cViewPr>
      <p:guideLst>
        <p:guide orient="horz" pos="2222"/>
        <p:guide pos="38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1BF4A-47CD-4423-A1AC-615A05029B10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09CEC-C0E6-4BE0-AFAB-B87F14704AF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09CEC-C0E6-4BE0-AFAB-B87F14704AF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09CEC-C0E6-4BE0-AFAB-B87F14704AFA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09CEC-C0E6-4BE0-AFAB-B87F14704AFA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09CEC-C0E6-4BE0-AFAB-B87F14704AFA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09CEC-C0E6-4BE0-AFAB-B87F14704AFA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09CEC-C0E6-4BE0-AFAB-B87F14704AFA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09CEC-C0E6-4BE0-AFAB-B87F14704AFA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09CEC-C0E6-4BE0-AFAB-B87F14704AFA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09CEC-C0E6-4BE0-AFAB-B87F14704AFA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09CEC-C0E6-4BE0-AFAB-B87F14704AFA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09CEC-C0E6-4BE0-AFAB-B87F14704AFA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09CEC-C0E6-4BE0-AFAB-B87F14704AFA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09CEC-C0E6-4BE0-AFAB-B87F14704AFA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09CEC-C0E6-4BE0-AFAB-B87F14704AFA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6B0F1-F8CA-4ED0-B2C9-D0AADD1708FE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09CEC-C0E6-4BE0-AFAB-B87F14704AFA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09CEC-C0E6-4BE0-AFAB-B87F14704AFA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09CEC-C0E6-4BE0-AFAB-B87F14704AFA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09CEC-C0E6-4BE0-AFAB-B87F14704AFA}" type="slidenum">
              <a:rPr lang="zh-CN" altLang="en-US" smtClean="0"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09CEC-C0E6-4BE0-AFAB-B87F14704AFA}" type="slidenum">
              <a:rPr lang="zh-CN" altLang="en-US" smtClean="0"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09CEC-C0E6-4BE0-AFAB-B87F14704AFA}" type="slidenum">
              <a:rPr lang="zh-CN" altLang="en-US" smtClean="0"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09CEC-C0E6-4BE0-AFAB-B87F14704AFA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09CEC-C0E6-4BE0-AFAB-B87F14704AFA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09CEC-C0E6-4BE0-AFAB-B87F14704AFA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09CEC-C0E6-4BE0-AFAB-B87F14704AFA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-7620" y="6289040"/>
            <a:ext cx="12199620" cy="426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560" y="6332220"/>
            <a:ext cx="1652270" cy="362585"/>
          </a:xfrm>
          <a:prstGeom prst="rect">
            <a:avLst/>
          </a:prstGeom>
        </p:spPr>
      </p:pic>
      <p:pic>
        <p:nvPicPr>
          <p:cNvPr id="3" name="图片 2" descr="WechatIMG19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7005" y="6350000"/>
            <a:ext cx="1170940" cy="306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500D7B-0F75-4D7F-9387-A057CD336BCE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AA4592-5745-4F53-93C7-3086EC00AE3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500D7B-0F75-4D7F-9387-A057CD336BCE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AA4592-5745-4F53-93C7-3086EC00AE3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蓝底（中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xfeng\Desktop\校园招聘\2、校招宣传\宣讲PPT\科技图片\微信图片_20180903141209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/>
          <p:nvPr userDrawn="1"/>
        </p:nvSpPr>
        <p:spPr>
          <a:xfrm>
            <a:off x="1790700" y="202124"/>
            <a:ext cx="4195536" cy="496124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关于我们</a:t>
            </a:r>
            <a:endParaRPr lang="en-US" altLang="zh-CN" sz="2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2" t="42135" r="57765"/>
          <a:stretch>
            <a:fillRect/>
          </a:stretch>
        </p:blipFill>
        <p:spPr>
          <a:xfrm>
            <a:off x="1" y="1"/>
            <a:ext cx="1790700" cy="17559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8" r="7195" b="19666"/>
          <a:stretch>
            <a:fillRect/>
          </a:stretch>
        </p:blipFill>
        <p:spPr>
          <a:xfrm>
            <a:off x="8801101" y="3780784"/>
            <a:ext cx="3390900" cy="3077216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790701" y="747781"/>
            <a:ext cx="6819900" cy="45719"/>
          </a:xfrm>
          <a:prstGeom prst="rect">
            <a:avLst/>
          </a:prstGeom>
          <a:solidFill>
            <a:srgbClr val="007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-7620" y="6289040"/>
            <a:ext cx="12199620" cy="4267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560" y="6332220"/>
            <a:ext cx="1652270" cy="362585"/>
          </a:xfrm>
          <a:prstGeom prst="rect">
            <a:avLst/>
          </a:prstGeom>
        </p:spPr>
      </p:pic>
      <p:pic>
        <p:nvPicPr>
          <p:cNvPr id="3" name="图片 2" descr="WechatIMG19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7005" y="6350000"/>
            <a:ext cx="1170940" cy="306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弦形 10"/>
          <p:cNvSpPr/>
          <p:nvPr userDrawn="1"/>
        </p:nvSpPr>
        <p:spPr>
          <a:xfrm rot="16200000">
            <a:off x="310443" y="146756"/>
            <a:ext cx="502358" cy="502358"/>
          </a:xfrm>
          <a:prstGeom prst="chord">
            <a:avLst>
              <a:gd name="adj1" fmla="val 20355507"/>
              <a:gd name="adj2" fmla="val 16200000"/>
            </a:avLst>
          </a:prstGeom>
          <a:solidFill>
            <a:srgbClr val="6385A8"/>
          </a:solidFill>
          <a:ln w="571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0882491" y="146756"/>
            <a:ext cx="1038578" cy="5232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385A8"/>
                </a:solidFill>
              </a:rPr>
              <a:t>LOGO</a:t>
            </a:r>
            <a:endParaRPr lang="zh-CN" altLang="en-US" sz="2800" b="1" dirty="0">
              <a:solidFill>
                <a:srgbClr val="6385A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弦形 6"/>
          <p:cNvSpPr/>
          <p:nvPr userDrawn="1"/>
        </p:nvSpPr>
        <p:spPr>
          <a:xfrm rot="16200000">
            <a:off x="310443" y="146756"/>
            <a:ext cx="502358" cy="502358"/>
          </a:xfrm>
          <a:prstGeom prst="chord">
            <a:avLst>
              <a:gd name="adj1" fmla="val 20355507"/>
              <a:gd name="adj2" fmla="val 16200000"/>
            </a:avLst>
          </a:prstGeom>
          <a:solidFill>
            <a:srgbClr val="ABCE3A"/>
          </a:solidFill>
          <a:ln w="571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10882491" y="146756"/>
            <a:ext cx="1038578" cy="5232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ABCE3A"/>
                </a:solidFill>
              </a:rPr>
              <a:t>LOGO</a:t>
            </a:r>
            <a:endParaRPr lang="zh-CN" altLang="en-US" sz="2800" b="1" dirty="0">
              <a:solidFill>
                <a:srgbClr val="ABCE3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弦形 7"/>
          <p:cNvSpPr/>
          <p:nvPr userDrawn="1"/>
        </p:nvSpPr>
        <p:spPr>
          <a:xfrm rot="16200000">
            <a:off x="310443" y="146756"/>
            <a:ext cx="502358" cy="502358"/>
          </a:xfrm>
          <a:prstGeom prst="chord">
            <a:avLst>
              <a:gd name="adj1" fmla="val 20355507"/>
              <a:gd name="adj2" fmla="val 16200000"/>
            </a:avLst>
          </a:prstGeom>
          <a:solidFill>
            <a:srgbClr val="225877"/>
          </a:solidFill>
          <a:ln w="571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10882491" y="146756"/>
            <a:ext cx="1038578" cy="5232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225877"/>
                </a:solidFill>
              </a:rPr>
              <a:t>LOGO</a:t>
            </a:r>
            <a:endParaRPr lang="zh-CN" altLang="en-US" sz="2800" b="1" dirty="0">
              <a:solidFill>
                <a:srgbClr val="22587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500D7B-0F75-4D7F-9387-A057CD336BCE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AA4592-5745-4F53-93C7-3086EC00AE3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500D7B-0F75-4D7F-9387-A057CD336BCE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AA4592-5745-4F53-93C7-3086EC00AE3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弦形 10"/>
          <p:cNvSpPr/>
          <p:nvPr userDrawn="1"/>
        </p:nvSpPr>
        <p:spPr>
          <a:xfrm rot="16200000">
            <a:off x="310443" y="146756"/>
            <a:ext cx="502358" cy="502358"/>
          </a:xfrm>
          <a:prstGeom prst="chord">
            <a:avLst>
              <a:gd name="adj1" fmla="val 20355507"/>
              <a:gd name="adj2" fmla="val 16200000"/>
            </a:avLst>
          </a:prstGeom>
          <a:solidFill>
            <a:srgbClr val="6385A8"/>
          </a:solidFill>
          <a:ln w="571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0882491" y="146756"/>
            <a:ext cx="1038578" cy="5232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385A8"/>
                </a:solidFill>
              </a:rPr>
              <a:t>LOGO</a:t>
            </a:r>
            <a:endParaRPr lang="zh-CN" altLang="en-US" sz="2800" b="1" dirty="0">
              <a:solidFill>
                <a:srgbClr val="6385A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500D7B-0F75-4D7F-9387-A057CD336BCE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AA4592-5745-4F53-93C7-3086EC00AE3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500D7B-0F75-4D7F-9387-A057CD336BCE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AA4592-5745-4F53-93C7-3086EC00AE3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500D7B-0F75-4D7F-9387-A057CD336BCE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AA4592-5745-4F53-93C7-3086EC00AE3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500D7B-0F75-4D7F-9387-A057CD336BCE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AA4592-5745-4F53-93C7-3086EC00AE3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500D7B-0F75-4D7F-9387-A057CD336BCE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AA4592-5745-4F53-93C7-3086EC00AE3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蓝底（中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xfeng\Desktop\校园招聘\2、校招宣传\宣讲PPT\科技图片\微信图片_20180903141209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/>
          <p:nvPr userDrawn="1"/>
        </p:nvSpPr>
        <p:spPr>
          <a:xfrm>
            <a:off x="1790700" y="202124"/>
            <a:ext cx="4195536" cy="496124"/>
          </a:xfrm>
          <a:prstGeom prst="rect">
            <a:avLst/>
          </a:prstGeom>
        </p:spPr>
        <p:txBody>
          <a:bodyPr vert="horz" lIns="96435" tIns="48218" rIns="96435" bIns="48218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9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关于我们</a:t>
            </a:r>
            <a:endParaRPr lang="en-US" altLang="zh-CN" sz="28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2" t="42135" r="57765"/>
          <a:stretch>
            <a:fillRect/>
          </a:stretch>
        </p:blipFill>
        <p:spPr>
          <a:xfrm>
            <a:off x="1" y="1"/>
            <a:ext cx="1790700" cy="17559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8" r="7195" b="19666"/>
          <a:stretch>
            <a:fillRect/>
          </a:stretch>
        </p:blipFill>
        <p:spPr>
          <a:xfrm>
            <a:off x="8801101" y="3780784"/>
            <a:ext cx="3390900" cy="3077216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790701" y="747781"/>
            <a:ext cx="6819900" cy="45719"/>
          </a:xfrm>
          <a:prstGeom prst="rect">
            <a:avLst/>
          </a:prstGeom>
          <a:solidFill>
            <a:srgbClr val="007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弦形 6"/>
          <p:cNvSpPr/>
          <p:nvPr userDrawn="1"/>
        </p:nvSpPr>
        <p:spPr>
          <a:xfrm rot="16200000">
            <a:off x="310443" y="146756"/>
            <a:ext cx="502358" cy="502358"/>
          </a:xfrm>
          <a:prstGeom prst="chord">
            <a:avLst>
              <a:gd name="adj1" fmla="val 20355507"/>
              <a:gd name="adj2" fmla="val 16200000"/>
            </a:avLst>
          </a:prstGeom>
          <a:solidFill>
            <a:srgbClr val="ABCE3A"/>
          </a:solidFill>
          <a:ln w="571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10882491" y="146756"/>
            <a:ext cx="1038578" cy="5232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ABCE3A"/>
                </a:solidFill>
              </a:rPr>
              <a:t>LOGO</a:t>
            </a:r>
            <a:endParaRPr lang="zh-CN" altLang="en-US" sz="2800" b="1" dirty="0">
              <a:solidFill>
                <a:srgbClr val="ABCE3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弦形 7"/>
          <p:cNvSpPr/>
          <p:nvPr userDrawn="1"/>
        </p:nvSpPr>
        <p:spPr>
          <a:xfrm rot="16200000">
            <a:off x="310443" y="146756"/>
            <a:ext cx="502358" cy="502358"/>
          </a:xfrm>
          <a:prstGeom prst="chord">
            <a:avLst>
              <a:gd name="adj1" fmla="val 20355507"/>
              <a:gd name="adj2" fmla="val 16200000"/>
            </a:avLst>
          </a:prstGeom>
          <a:solidFill>
            <a:srgbClr val="225877"/>
          </a:solidFill>
          <a:ln w="571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10882491" y="146756"/>
            <a:ext cx="1038578" cy="5232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225877"/>
                </a:solidFill>
              </a:rPr>
              <a:t>LOGO</a:t>
            </a:r>
            <a:endParaRPr lang="zh-CN" altLang="en-US" sz="2800" b="1" dirty="0">
              <a:solidFill>
                <a:srgbClr val="22587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500D7B-0F75-4D7F-9387-A057CD336BCE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AA4592-5745-4F53-93C7-3086EC00AE3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500D7B-0F75-4D7F-9387-A057CD336BCE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AA4592-5745-4F53-93C7-3086EC00AE3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500D7B-0F75-4D7F-9387-A057CD336BCE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AA4592-5745-4F53-93C7-3086EC00AE3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500D7B-0F75-4D7F-9387-A057CD336BCE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AA4592-5745-4F53-93C7-3086EC00AE3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500D7B-0F75-4D7F-9387-A057CD336BCE}" type="datetimeFigureOut">
              <a:rPr lang="zh-CN" altLang="en-US" smtClean="0"/>
              <a:t>2022/5/17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AA4592-5745-4F53-93C7-3086EC00AE3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baogao.chinabaogao.com/jixie/278840278840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Relationship Id="rId9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26" Type="http://schemas.openxmlformats.org/officeDocument/2006/relationships/image" Target="../media/image88.jpeg"/><Relationship Id="rId3" Type="http://schemas.openxmlformats.org/officeDocument/2006/relationships/notesSlide" Target="../notesSlides/notesSlide34.xml"/><Relationship Id="rId21" Type="http://schemas.openxmlformats.org/officeDocument/2006/relationships/image" Target="../media/image83.jpe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5" Type="http://schemas.openxmlformats.org/officeDocument/2006/relationships/image" Target="../media/image87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8.jpeg"/><Relationship Id="rId20" Type="http://schemas.openxmlformats.org/officeDocument/2006/relationships/image" Target="../media/image82.png"/><Relationship Id="rId29" Type="http://schemas.openxmlformats.org/officeDocument/2006/relationships/image" Target="../media/image91.png"/><Relationship Id="rId1" Type="http://schemas.openxmlformats.org/officeDocument/2006/relationships/tags" Target="../tags/tag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24" Type="http://schemas.openxmlformats.org/officeDocument/2006/relationships/image" Target="../media/image86.jpeg"/><Relationship Id="rId5" Type="http://schemas.openxmlformats.org/officeDocument/2006/relationships/image" Target="../media/image67.png"/><Relationship Id="rId15" Type="http://schemas.openxmlformats.org/officeDocument/2006/relationships/image" Target="../media/image77.jpeg"/><Relationship Id="rId23" Type="http://schemas.openxmlformats.org/officeDocument/2006/relationships/image" Target="../media/image85.jpeg"/><Relationship Id="rId28" Type="http://schemas.openxmlformats.org/officeDocument/2006/relationships/image" Target="../media/image90.png"/><Relationship Id="rId10" Type="http://schemas.openxmlformats.org/officeDocument/2006/relationships/image" Target="../media/image72.png"/><Relationship Id="rId19" Type="http://schemas.openxmlformats.org/officeDocument/2006/relationships/image" Target="../media/image81.png"/><Relationship Id="rId31" Type="http://schemas.openxmlformats.org/officeDocument/2006/relationships/image" Target="../media/image93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jpeg"/><Relationship Id="rId22" Type="http://schemas.openxmlformats.org/officeDocument/2006/relationships/image" Target="../media/image84.jpeg"/><Relationship Id="rId27" Type="http://schemas.openxmlformats.org/officeDocument/2006/relationships/image" Target="../media/image89.png"/><Relationship Id="rId30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94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-635" y="-141"/>
            <a:ext cx="12192000" cy="7128935"/>
            <a:chOff x="0" y="-270935"/>
            <a:chExt cx="12192000" cy="712893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75" b="216"/>
            <a:stretch>
              <a:fillRect/>
            </a:stretch>
          </p:blipFill>
          <p:spPr>
            <a:xfrm>
              <a:off x="0" y="-270935"/>
              <a:ext cx="12192000" cy="520700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98" b="216"/>
            <a:stretch>
              <a:fillRect/>
            </a:stretch>
          </p:blipFill>
          <p:spPr>
            <a:xfrm>
              <a:off x="0" y="3883378"/>
              <a:ext cx="12192000" cy="2974622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4564362" y="2881205"/>
            <a:ext cx="3396297" cy="156845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balanced" dir="t"/>
          </a:scene3d>
          <a:sp3d extrusionH="215900" prstMaterial="plastic">
            <a:bevelT w="120650"/>
            <a:bevelB w="323850"/>
          </a:sp3d>
        </p:spPr>
        <p:txBody>
          <a:bodyPr wrap="square" rtlCol="0">
            <a:spAutoFit/>
          </a:bodyPr>
          <a:lstStyle/>
          <a:p>
            <a:r>
              <a:rPr lang="en-US" altLang="zh-CN" sz="9600" b="1" dirty="0">
                <a:solidFill>
                  <a:schemeClr val="bg1"/>
                </a:solidFill>
                <a:latin typeface="造字工房力黑（非商用）常规体" pitchFamily="50" charset="-122"/>
                <a:ea typeface="造字工房力黑（非商用）常规体" pitchFamily="50" charset="-122"/>
              </a:rPr>
              <a:t>2022</a:t>
            </a:r>
            <a:endParaRPr lang="zh-CN" altLang="en-US" sz="9600" b="1" dirty="0">
              <a:solidFill>
                <a:schemeClr val="bg1"/>
              </a:solidFill>
              <a:latin typeface="造字工房力黑（非商用）常规体" pitchFamily="50" charset="-122"/>
              <a:ea typeface="造字工房力黑（非商用）常规体" pitchFamily="5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90625" y="5747385"/>
            <a:ext cx="101434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——</a:t>
            </a:r>
            <a:r>
              <a:rPr lang="zh-CN" altLang="en-US" sz="40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深圳科威信集团校企合作项目推介——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481987" y="4177556"/>
            <a:ext cx="5226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>
                <a:solidFill>
                  <a:srgbClr val="51A1D4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梦想起航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746885"/>
            <a:ext cx="12192635" cy="2352675"/>
          </a:xfrm>
          <a:prstGeom prst="rect">
            <a:avLst/>
          </a:prstGeom>
          <a:solidFill>
            <a:srgbClr val="255F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0" y="2185035"/>
            <a:ext cx="11589385" cy="1476375"/>
          </a:xfrm>
          <a:prstGeom prst="rect">
            <a:avLst/>
          </a:prstGeom>
          <a:solidFill>
            <a:srgbClr val="255F93"/>
          </a:solidFill>
          <a:extLst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+mj-lt"/>
              <a:buNone/>
            </a:pPr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这些，就是我们想给予你的……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746885"/>
            <a:ext cx="12192635" cy="2352675"/>
          </a:xfrm>
          <a:prstGeom prst="rect">
            <a:avLst/>
          </a:prstGeom>
          <a:solidFill>
            <a:srgbClr val="255F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59410" y="2458085"/>
            <a:ext cx="10868660" cy="1291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科威信班，为你的未来赋能……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/>
          <p:nvPr/>
        </p:nvSpPr>
        <p:spPr>
          <a:xfrm>
            <a:off x="990600" y="1575436"/>
            <a:ext cx="11201440" cy="35686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buFont typeface="+mj-lt"/>
              <a:buNone/>
            </a:pPr>
            <a:r>
              <a:rPr lang="en-US" altLang="zh-CN" sz="4800" dirty="0"/>
              <a:t>继承传统工匠精神、</a:t>
            </a:r>
          </a:p>
          <a:p>
            <a:pPr marL="0" indent="0">
              <a:lnSpc>
                <a:spcPct val="140000"/>
              </a:lnSpc>
              <a:buFont typeface="+mj-lt"/>
              <a:buNone/>
            </a:pPr>
            <a:r>
              <a:rPr lang="en-US" altLang="zh-CN" sz="4800" dirty="0"/>
              <a:t>适应智造时代需求、</a:t>
            </a:r>
          </a:p>
          <a:p>
            <a:pPr marL="0" indent="0">
              <a:lnSpc>
                <a:spcPct val="140000"/>
              </a:lnSpc>
              <a:buFont typeface="+mj-lt"/>
              <a:buNone/>
            </a:pPr>
            <a:r>
              <a:rPr lang="en-US" altLang="zh-CN" sz="4800" dirty="0"/>
              <a:t>掌握新时代</a:t>
            </a:r>
            <a:r>
              <a:rPr lang="zh-CN" altLang="en-US" sz="4800" dirty="0"/>
              <a:t>新</a:t>
            </a:r>
            <a:r>
              <a:rPr lang="en-US" altLang="zh-CN" sz="4800" dirty="0"/>
              <a:t>技能</a:t>
            </a:r>
            <a:r>
              <a:rPr lang="zh-CN" altLang="en-US" sz="4800" dirty="0"/>
              <a:t>！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69315" y="693420"/>
            <a:ext cx="9548495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5900" dirty="0">
                <a:latin typeface="微软雅黑" charset="0"/>
                <a:ea typeface="微软雅黑" charset="0"/>
                <a:cs typeface="微软雅黑" charset="0"/>
              </a:rPr>
              <a:t>我们的培养目标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0600" y="5320665"/>
            <a:ext cx="983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</a:rPr>
              <a:t>科威信，为新时代培养智能装备行业新人才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69315" y="693420"/>
            <a:ext cx="10257155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5900" dirty="0">
                <a:latin typeface="微软雅黑" charset="0"/>
                <a:ea typeface="微软雅黑" charset="0"/>
                <a:cs typeface="微软雅黑" charset="0"/>
              </a:rPr>
              <a:t>秉持德国工匠学徒制培养理念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2641001" y="2168852"/>
            <a:ext cx="6037767" cy="532849"/>
            <a:chOff x="3245521" y="2183457"/>
            <a:chExt cx="6037767" cy="532849"/>
          </a:xfrm>
        </p:grpSpPr>
        <p:sp>
          <p:nvSpPr>
            <p:cNvPr id="9" name="内容占位符 2"/>
            <p:cNvSpPr txBox="1"/>
            <p:nvPr/>
          </p:nvSpPr>
          <p:spPr>
            <a:xfrm>
              <a:off x="3245521" y="2183457"/>
              <a:ext cx="6037767" cy="532849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助理工程师                   重点培养！             </a:t>
              </a:r>
            </a:p>
          </p:txBody>
        </p:sp>
        <p:cxnSp>
          <p:nvCxnSpPr>
            <p:cNvPr id="10" name="直接箭头连接符 9"/>
            <p:cNvCxnSpPr/>
            <p:nvPr/>
          </p:nvCxnSpPr>
          <p:spPr>
            <a:xfrm>
              <a:off x="5607424" y="2433918"/>
              <a:ext cx="847164" cy="13447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2641113" y="3016100"/>
            <a:ext cx="6037767" cy="1290917"/>
            <a:chOff x="3258968" y="3334870"/>
            <a:chExt cx="6037767" cy="1290917"/>
          </a:xfrm>
        </p:grpSpPr>
        <p:sp>
          <p:nvSpPr>
            <p:cNvPr id="12" name="内容占位符 2"/>
            <p:cNvSpPr txBox="1"/>
            <p:nvPr/>
          </p:nvSpPr>
          <p:spPr>
            <a:xfrm>
              <a:off x="3258968" y="3334870"/>
              <a:ext cx="6037767" cy="1290917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defRPr/>
              </a:pP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技术员 </a:t>
              </a:r>
              <a:r>
                <a:rPr kumimoji="0" lang="zh-CN" altLang="en-US" sz="2800" b="0" i="0" u="none" strike="noStrike" kern="1200" cap="none" spc="0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                      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储备培养！</a:t>
              </a:r>
            </a:p>
          </p:txBody>
        </p:sp>
        <p:cxnSp>
          <p:nvCxnSpPr>
            <p:cNvPr id="13" name="直接箭头连接符 12"/>
            <p:cNvCxnSpPr/>
            <p:nvPr/>
          </p:nvCxnSpPr>
          <p:spPr>
            <a:xfrm>
              <a:off x="5620946" y="3973717"/>
              <a:ext cx="847164" cy="13447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/>
          <p:cNvGrpSpPr/>
          <p:nvPr/>
        </p:nvGrpSpPr>
        <p:grpSpPr>
          <a:xfrm>
            <a:off x="2641037" y="4145775"/>
            <a:ext cx="6037767" cy="1110793"/>
            <a:chOff x="3442407" y="4898250"/>
            <a:chExt cx="6037767" cy="1110793"/>
          </a:xfrm>
        </p:grpSpPr>
        <p:sp>
          <p:nvSpPr>
            <p:cNvPr id="16" name="内容占位符 2"/>
            <p:cNvSpPr txBox="1"/>
            <p:nvPr/>
          </p:nvSpPr>
          <p:spPr>
            <a:xfrm>
              <a:off x="3442407" y="4898250"/>
              <a:ext cx="6037767" cy="1110793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90204" pitchFamily="34" charset="0"/>
                <a:buChar char="•"/>
                <a:defRPr/>
              </a:pP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学   徒               </a:t>
              </a:r>
              <a:r>
                <a:rPr lang="en-US" altLang="zh-CN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悉心培育！</a:t>
              </a:r>
            </a:p>
          </p:txBody>
        </p:sp>
        <p:cxnSp>
          <p:nvCxnSpPr>
            <p:cNvPr id="17" name="直接箭头连接符 16"/>
            <p:cNvCxnSpPr/>
            <p:nvPr/>
          </p:nvCxnSpPr>
          <p:spPr>
            <a:xfrm>
              <a:off x="5804648" y="5643281"/>
              <a:ext cx="847164" cy="13447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055" b="13266"/>
          <a:stretch>
            <a:fillRect/>
          </a:stretch>
        </p:blipFill>
        <p:spPr>
          <a:xfrm>
            <a:off x="0" y="1"/>
            <a:ext cx="12192000" cy="410915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73020" y="5018405"/>
            <a:ext cx="7137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</a:rPr>
              <a:t>第二篇：认识行业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69315" y="693420"/>
            <a:ext cx="9548495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5900" dirty="0">
                <a:latin typeface="微软雅黑" charset="0"/>
                <a:ea typeface="微软雅黑" charset="0"/>
                <a:cs typeface="微软雅黑" charset="0"/>
              </a:rPr>
              <a:t>智能装备行业市场空间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69277" y="2562217"/>
            <a:ext cx="3619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6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万亿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869805" y="2562217"/>
            <a:ext cx="3619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25%</a:t>
            </a:r>
            <a:endParaRPr lang="zh-CN" altLang="en-US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108328" y="2562217"/>
            <a:ext cx="4000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5000</a:t>
            </a:r>
            <a:r>
              <a:rPr lang="zh-CN" altLang="en-US" sz="6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0782" y="4312212"/>
            <a:ext cx="2000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年销售额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36507" y="4383650"/>
            <a:ext cx="2000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年均增长率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79779" y="4324354"/>
            <a:ext cx="3524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自动化应用市场规模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69315" y="483870"/>
            <a:ext cx="10257155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5900" dirty="0">
                <a:latin typeface="微软雅黑" charset="0"/>
                <a:ea typeface="微软雅黑" charset="0"/>
                <a:cs typeface="微软雅黑" charset="0"/>
              </a:rPr>
              <a:t>智能装备行业发展前景</a:t>
            </a:r>
          </a:p>
        </p:txBody>
      </p:sp>
      <p:sp>
        <p:nvSpPr>
          <p:cNvPr id="4" name="矩形 3"/>
          <p:cNvSpPr/>
          <p:nvPr/>
        </p:nvSpPr>
        <p:spPr>
          <a:xfrm>
            <a:off x="514311" y="5662628"/>
            <a:ext cx="11144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2017-2022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年中国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高端装备制造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行业市场发展现状及十三五盈利战略分析报告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“规划”指出，智能制造正面向制造业的“智能化” 快速崛起。</a:t>
            </a:r>
            <a:b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任意多边形: 形状 5"/>
          <p:cNvSpPr/>
          <p:nvPr/>
        </p:nvSpPr>
        <p:spPr>
          <a:xfrm>
            <a:off x="6624223" y="4206567"/>
            <a:ext cx="3026733" cy="1313184"/>
          </a:xfrm>
          <a:custGeom>
            <a:avLst/>
            <a:gdLst>
              <a:gd name="connsiteX0" fmla="*/ 0 w 3026733"/>
              <a:gd name="connsiteY0" fmla="*/ 131318 h 1313184"/>
              <a:gd name="connsiteX1" fmla="*/ 131318 w 3026733"/>
              <a:gd name="connsiteY1" fmla="*/ 0 h 1313184"/>
              <a:gd name="connsiteX2" fmla="*/ 2895415 w 3026733"/>
              <a:gd name="connsiteY2" fmla="*/ 0 h 1313184"/>
              <a:gd name="connsiteX3" fmla="*/ 3026733 w 3026733"/>
              <a:gd name="connsiteY3" fmla="*/ 131318 h 1313184"/>
              <a:gd name="connsiteX4" fmla="*/ 3026733 w 3026733"/>
              <a:gd name="connsiteY4" fmla="*/ 1181866 h 1313184"/>
              <a:gd name="connsiteX5" fmla="*/ 2895415 w 3026733"/>
              <a:gd name="connsiteY5" fmla="*/ 1313184 h 1313184"/>
              <a:gd name="connsiteX6" fmla="*/ 131318 w 3026733"/>
              <a:gd name="connsiteY6" fmla="*/ 1313184 h 1313184"/>
              <a:gd name="connsiteX7" fmla="*/ 0 w 3026733"/>
              <a:gd name="connsiteY7" fmla="*/ 1181866 h 1313184"/>
              <a:gd name="connsiteX8" fmla="*/ 0 w 3026733"/>
              <a:gd name="connsiteY8" fmla="*/ 131318 h 131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6733" h="1313184">
                <a:moveTo>
                  <a:pt x="0" y="131318"/>
                </a:moveTo>
                <a:cubicBezTo>
                  <a:pt x="0" y="58793"/>
                  <a:pt x="58793" y="0"/>
                  <a:pt x="131318" y="0"/>
                </a:cubicBezTo>
                <a:lnTo>
                  <a:pt x="2895415" y="0"/>
                </a:lnTo>
                <a:cubicBezTo>
                  <a:pt x="2967940" y="0"/>
                  <a:pt x="3026733" y="58793"/>
                  <a:pt x="3026733" y="131318"/>
                </a:cubicBezTo>
                <a:lnTo>
                  <a:pt x="3026733" y="1181866"/>
                </a:lnTo>
                <a:cubicBezTo>
                  <a:pt x="3026733" y="1254391"/>
                  <a:pt x="2967940" y="1313184"/>
                  <a:pt x="2895415" y="1313184"/>
                </a:cubicBezTo>
                <a:lnTo>
                  <a:pt x="131318" y="1313184"/>
                </a:lnTo>
                <a:cubicBezTo>
                  <a:pt x="58793" y="1313184"/>
                  <a:pt x="0" y="1254391"/>
                  <a:pt x="0" y="1181866"/>
                </a:cubicBezTo>
                <a:lnTo>
                  <a:pt x="0" y="131318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066" tIns="433342" rIns="105046" bIns="105046" numCol="1" spcCol="1270" anchor="t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altLang="en-US" sz="2000" kern="1200" dirty="0"/>
              <a:t>工业软件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altLang="en-US" sz="2000" kern="1200" dirty="0"/>
              <a:t>智能控制系统</a:t>
            </a:r>
          </a:p>
        </p:txBody>
      </p:sp>
      <p:sp>
        <p:nvSpPr>
          <p:cNvPr id="2" name="任意多边形: 形状 6"/>
          <p:cNvSpPr/>
          <p:nvPr/>
        </p:nvSpPr>
        <p:spPr>
          <a:xfrm>
            <a:off x="2803527" y="4206567"/>
            <a:ext cx="3219604" cy="1313184"/>
          </a:xfrm>
          <a:custGeom>
            <a:avLst/>
            <a:gdLst>
              <a:gd name="connsiteX0" fmla="*/ 0 w 3219604"/>
              <a:gd name="connsiteY0" fmla="*/ 131318 h 1313184"/>
              <a:gd name="connsiteX1" fmla="*/ 131318 w 3219604"/>
              <a:gd name="connsiteY1" fmla="*/ 0 h 1313184"/>
              <a:gd name="connsiteX2" fmla="*/ 3088286 w 3219604"/>
              <a:gd name="connsiteY2" fmla="*/ 0 h 1313184"/>
              <a:gd name="connsiteX3" fmla="*/ 3219604 w 3219604"/>
              <a:gd name="connsiteY3" fmla="*/ 131318 h 1313184"/>
              <a:gd name="connsiteX4" fmla="*/ 3219604 w 3219604"/>
              <a:gd name="connsiteY4" fmla="*/ 1181866 h 1313184"/>
              <a:gd name="connsiteX5" fmla="*/ 3088286 w 3219604"/>
              <a:gd name="connsiteY5" fmla="*/ 1313184 h 1313184"/>
              <a:gd name="connsiteX6" fmla="*/ 131318 w 3219604"/>
              <a:gd name="connsiteY6" fmla="*/ 1313184 h 1313184"/>
              <a:gd name="connsiteX7" fmla="*/ 0 w 3219604"/>
              <a:gd name="connsiteY7" fmla="*/ 1181866 h 1313184"/>
              <a:gd name="connsiteX8" fmla="*/ 0 w 3219604"/>
              <a:gd name="connsiteY8" fmla="*/ 131318 h 131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9604" h="1313184">
                <a:moveTo>
                  <a:pt x="0" y="131318"/>
                </a:moveTo>
                <a:cubicBezTo>
                  <a:pt x="0" y="58793"/>
                  <a:pt x="58793" y="0"/>
                  <a:pt x="131318" y="0"/>
                </a:cubicBezTo>
                <a:lnTo>
                  <a:pt x="3088286" y="0"/>
                </a:lnTo>
                <a:cubicBezTo>
                  <a:pt x="3160811" y="0"/>
                  <a:pt x="3219604" y="58793"/>
                  <a:pt x="3219604" y="131318"/>
                </a:cubicBezTo>
                <a:lnTo>
                  <a:pt x="3219604" y="1181866"/>
                </a:lnTo>
                <a:cubicBezTo>
                  <a:pt x="3219604" y="1254391"/>
                  <a:pt x="3160811" y="1313184"/>
                  <a:pt x="3088286" y="1313184"/>
                </a:cubicBezTo>
                <a:lnTo>
                  <a:pt x="131318" y="1313184"/>
                </a:lnTo>
                <a:cubicBezTo>
                  <a:pt x="58793" y="1313184"/>
                  <a:pt x="0" y="1254391"/>
                  <a:pt x="0" y="1181866"/>
                </a:cubicBezTo>
                <a:lnTo>
                  <a:pt x="0" y="131318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5046" tIns="433342" rIns="1070928" bIns="105046" numCol="1" spcCol="1270" anchor="t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altLang="en-US" sz="2000" kern="1200" dirty="0"/>
              <a:t>可穿戴设备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altLang="en-US" sz="2000" kern="1200" dirty="0"/>
              <a:t>无人机</a:t>
            </a:r>
          </a:p>
        </p:txBody>
      </p:sp>
      <p:sp>
        <p:nvSpPr>
          <p:cNvPr id="8" name="任意多边形: 形状 7"/>
          <p:cNvSpPr/>
          <p:nvPr/>
        </p:nvSpPr>
        <p:spPr>
          <a:xfrm>
            <a:off x="6404796" y="1416050"/>
            <a:ext cx="3131987" cy="1313184"/>
          </a:xfrm>
          <a:custGeom>
            <a:avLst/>
            <a:gdLst>
              <a:gd name="connsiteX0" fmla="*/ 0 w 3131987"/>
              <a:gd name="connsiteY0" fmla="*/ 131318 h 1313184"/>
              <a:gd name="connsiteX1" fmla="*/ 131318 w 3131987"/>
              <a:gd name="connsiteY1" fmla="*/ 0 h 1313184"/>
              <a:gd name="connsiteX2" fmla="*/ 3000669 w 3131987"/>
              <a:gd name="connsiteY2" fmla="*/ 0 h 1313184"/>
              <a:gd name="connsiteX3" fmla="*/ 3131987 w 3131987"/>
              <a:gd name="connsiteY3" fmla="*/ 131318 h 1313184"/>
              <a:gd name="connsiteX4" fmla="*/ 3131987 w 3131987"/>
              <a:gd name="connsiteY4" fmla="*/ 1181866 h 1313184"/>
              <a:gd name="connsiteX5" fmla="*/ 3000669 w 3131987"/>
              <a:gd name="connsiteY5" fmla="*/ 1313184 h 1313184"/>
              <a:gd name="connsiteX6" fmla="*/ 131318 w 3131987"/>
              <a:gd name="connsiteY6" fmla="*/ 1313184 h 1313184"/>
              <a:gd name="connsiteX7" fmla="*/ 0 w 3131987"/>
              <a:gd name="connsiteY7" fmla="*/ 1181866 h 1313184"/>
              <a:gd name="connsiteX8" fmla="*/ 0 w 3131987"/>
              <a:gd name="connsiteY8" fmla="*/ 131318 h 131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1987" h="1313184">
                <a:moveTo>
                  <a:pt x="0" y="131318"/>
                </a:moveTo>
                <a:cubicBezTo>
                  <a:pt x="0" y="58793"/>
                  <a:pt x="58793" y="0"/>
                  <a:pt x="131318" y="0"/>
                </a:cubicBezTo>
                <a:lnTo>
                  <a:pt x="3000669" y="0"/>
                </a:lnTo>
                <a:cubicBezTo>
                  <a:pt x="3073194" y="0"/>
                  <a:pt x="3131987" y="58793"/>
                  <a:pt x="3131987" y="131318"/>
                </a:cubicBezTo>
                <a:lnTo>
                  <a:pt x="3131987" y="1181866"/>
                </a:lnTo>
                <a:cubicBezTo>
                  <a:pt x="3131987" y="1254391"/>
                  <a:pt x="3073194" y="1313184"/>
                  <a:pt x="3000669" y="1313184"/>
                </a:cubicBezTo>
                <a:lnTo>
                  <a:pt x="131318" y="1313184"/>
                </a:lnTo>
                <a:cubicBezTo>
                  <a:pt x="58793" y="1313184"/>
                  <a:pt x="0" y="1254391"/>
                  <a:pt x="0" y="1181866"/>
                </a:cubicBezTo>
                <a:lnTo>
                  <a:pt x="0" y="131318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4642" tIns="105046" rIns="105046" bIns="433342" numCol="1" spcCol="1270" anchor="t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altLang="en-US" sz="2000" kern="1200" dirty="0"/>
              <a:t>机器人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altLang="en-US" sz="2000" kern="1200" dirty="0"/>
              <a:t>数控机床</a:t>
            </a:r>
          </a:p>
        </p:txBody>
      </p:sp>
      <p:sp>
        <p:nvSpPr>
          <p:cNvPr id="9" name="任意多边形: 形状 8"/>
          <p:cNvSpPr/>
          <p:nvPr/>
        </p:nvSpPr>
        <p:spPr>
          <a:xfrm>
            <a:off x="2864334" y="1563363"/>
            <a:ext cx="2598724" cy="1313184"/>
          </a:xfrm>
          <a:custGeom>
            <a:avLst/>
            <a:gdLst>
              <a:gd name="connsiteX0" fmla="*/ 0 w 2598724"/>
              <a:gd name="connsiteY0" fmla="*/ 131318 h 1313184"/>
              <a:gd name="connsiteX1" fmla="*/ 131318 w 2598724"/>
              <a:gd name="connsiteY1" fmla="*/ 0 h 1313184"/>
              <a:gd name="connsiteX2" fmla="*/ 2467406 w 2598724"/>
              <a:gd name="connsiteY2" fmla="*/ 0 h 1313184"/>
              <a:gd name="connsiteX3" fmla="*/ 2598724 w 2598724"/>
              <a:gd name="connsiteY3" fmla="*/ 131318 h 1313184"/>
              <a:gd name="connsiteX4" fmla="*/ 2598724 w 2598724"/>
              <a:gd name="connsiteY4" fmla="*/ 1181866 h 1313184"/>
              <a:gd name="connsiteX5" fmla="*/ 2467406 w 2598724"/>
              <a:gd name="connsiteY5" fmla="*/ 1313184 h 1313184"/>
              <a:gd name="connsiteX6" fmla="*/ 131318 w 2598724"/>
              <a:gd name="connsiteY6" fmla="*/ 1313184 h 1313184"/>
              <a:gd name="connsiteX7" fmla="*/ 0 w 2598724"/>
              <a:gd name="connsiteY7" fmla="*/ 1181866 h 1313184"/>
              <a:gd name="connsiteX8" fmla="*/ 0 w 2598724"/>
              <a:gd name="connsiteY8" fmla="*/ 131318 h 131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8724" h="1313184">
                <a:moveTo>
                  <a:pt x="0" y="131318"/>
                </a:moveTo>
                <a:cubicBezTo>
                  <a:pt x="0" y="58793"/>
                  <a:pt x="58793" y="0"/>
                  <a:pt x="131318" y="0"/>
                </a:cubicBezTo>
                <a:lnTo>
                  <a:pt x="2467406" y="0"/>
                </a:lnTo>
                <a:cubicBezTo>
                  <a:pt x="2539931" y="0"/>
                  <a:pt x="2598724" y="58793"/>
                  <a:pt x="2598724" y="131318"/>
                </a:cubicBezTo>
                <a:lnTo>
                  <a:pt x="2598724" y="1181866"/>
                </a:lnTo>
                <a:cubicBezTo>
                  <a:pt x="2598724" y="1254391"/>
                  <a:pt x="2539931" y="1313184"/>
                  <a:pt x="2467406" y="1313184"/>
                </a:cubicBezTo>
                <a:lnTo>
                  <a:pt x="131318" y="1313184"/>
                </a:lnTo>
                <a:cubicBezTo>
                  <a:pt x="58793" y="1313184"/>
                  <a:pt x="0" y="1254391"/>
                  <a:pt x="0" y="1181866"/>
                </a:cubicBezTo>
                <a:lnTo>
                  <a:pt x="0" y="131318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5046" tIns="105046" rIns="884663" bIns="433342" numCol="1" spcCol="1270" anchor="t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altLang="en-US" sz="2000" kern="1200" dirty="0"/>
              <a:t>传感器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altLang="en-US" sz="2000" kern="1200" dirty="0"/>
              <a:t>芯片</a:t>
            </a:r>
          </a:p>
        </p:txBody>
      </p:sp>
      <p:sp>
        <p:nvSpPr>
          <p:cNvPr id="10" name="任意多边形: 形状 9"/>
          <p:cNvSpPr/>
          <p:nvPr/>
        </p:nvSpPr>
        <p:spPr>
          <a:xfrm>
            <a:off x="4227277" y="1649961"/>
            <a:ext cx="1776902" cy="1776902"/>
          </a:xfrm>
          <a:custGeom>
            <a:avLst/>
            <a:gdLst>
              <a:gd name="connsiteX0" fmla="*/ 0 w 1776902"/>
              <a:gd name="connsiteY0" fmla="*/ 1776902 h 1776902"/>
              <a:gd name="connsiteX1" fmla="*/ 1776902 w 1776902"/>
              <a:gd name="connsiteY1" fmla="*/ 0 h 1776902"/>
              <a:gd name="connsiteX2" fmla="*/ 1776902 w 1776902"/>
              <a:gd name="connsiteY2" fmla="*/ 1776902 h 1776902"/>
              <a:gd name="connsiteX3" fmla="*/ 0 w 1776902"/>
              <a:gd name="connsiteY3" fmla="*/ 1776902 h 177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902" h="1776902">
                <a:moveTo>
                  <a:pt x="0" y="1776902"/>
                </a:moveTo>
                <a:cubicBezTo>
                  <a:pt x="0" y="795546"/>
                  <a:pt x="795546" y="0"/>
                  <a:pt x="1776902" y="0"/>
                </a:cubicBezTo>
                <a:lnTo>
                  <a:pt x="1776902" y="1776902"/>
                </a:lnTo>
                <a:lnTo>
                  <a:pt x="0" y="17769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2683" tIns="662683" rIns="142240" bIns="14224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000" b="1" kern="1200" dirty="0">
                <a:solidFill>
                  <a:schemeClr val="bg1"/>
                </a:solidFill>
              </a:rPr>
              <a:t>基础核心零部件集群</a:t>
            </a:r>
          </a:p>
        </p:txBody>
      </p:sp>
      <p:sp>
        <p:nvSpPr>
          <p:cNvPr id="11" name="任意多边形: 形状 10"/>
          <p:cNvSpPr/>
          <p:nvPr/>
        </p:nvSpPr>
        <p:spPr>
          <a:xfrm>
            <a:off x="6086254" y="1649961"/>
            <a:ext cx="1776902" cy="1776902"/>
          </a:xfrm>
          <a:custGeom>
            <a:avLst/>
            <a:gdLst>
              <a:gd name="connsiteX0" fmla="*/ 0 w 1776902"/>
              <a:gd name="connsiteY0" fmla="*/ 1776902 h 1776902"/>
              <a:gd name="connsiteX1" fmla="*/ 1776902 w 1776902"/>
              <a:gd name="connsiteY1" fmla="*/ 0 h 1776902"/>
              <a:gd name="connsiteX2" fmla="*/ 1776902 w 1776902"/>
              <a:gd name="connsiteY2" fmla="*/ 1776902 h 1776902"/>
              <a:gd name="connsiteX3" fmla="*/ 0 w 1776902"/>
              <a:gd name="connsiteY3" fmla="*/ 1776902 h 177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902" h="1776902">
                <a:moveTo>
                  <a:pt x="0" y="0"/>
                </a:moveTo>
                <a:cubicBezTo>
                  <a:pt x="981356" y="0"/>
                  <a:pt x="1776902" y="795546"/>
                  <a:pt x="1776902" y="1776902"/>
                </a:cubicBezTo>
                <a:lnTo>
                  <a:pt x="0" y="177690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662683" rIns="662683" bIns="14224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000" b="1" kern="1200" dirty="0">
                <a:solidFill>
                  <a:schemeClr val="bg1"/>
                </a:solidFill>
              </a:rPr>
              <a:t>智能装备产业集群</a:t>
            </a:r>
          </a:p>
        </p:txBody>
      </p:sp>
      <p:sp>
        <p:nvSpPr>
          <p:cNvPr id="12" name="任意多边形: 形状 11"/>
          <p:cNvSpPr/>
          <p:nvPr/>
        </p:nvSpPr>
        <p:spPr>
          <a:xfrm>
            <a:off x="6086254" y="3508937"/>
            <a:ext cx="1776903" cy="1776903"/>
          </a:xfrm>
          <a:custGeom>
            <a:avLst/>
            <a:gdLst>
              <a:gd name="connsiteX0" fmla="*/ 0 w 1776902"/>
              <a:gd name="connsiteY0" fmla="*/ 1776902 h 1776902"/>
              <a:gd name="connsiteX1" fmla="*/ 1776902 w 1776902"/>
              <a:gd name="connsiteY1" fmla="*/ 0 h 1776902"/>
              <a:gd name="connsiteX2" fmla="*/ 1776902 w 1776902"/>
              <a:gd name="connsiteY2" fmla="*/ 1776902 h 1776902"/>
              <a:gd name="connsiteX3" fmla="*/ 0 w 1776902"/>
              <a:gd name="connsiteY3" fmla="*/ 1776902 h 177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902" h="1776902">
                <a:moveTo>
                  <a:pt x="1776902" y="0"/>
                </a:moveTo>
                <a:cubicBezTo>
                  <a:pt x="1776902" y="981356"/>
                  <a:pt x="981356" y="1776902"/>
                  <a:pt x="0" y="1776902"/>
                </a:cubicBezTo>
                <a:lnTo>
                  <a:pt x="0" y="0"/>
                </a:lnTo>
                <a:lnTo>
                  <a:pt x="1776902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142241" rIns="662684" bIns="662683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000" b="1" kern="1200" dirty="0">
                <a:solidFill>
                  <a:schemeClr val="bg1"/>
                </a:solidFill>
              </a:rPr>
              <a:t>智能应用产业集群</a:t>
            </a:r>
          </a:p>
        </p:txBody>
      </p:sp>
      <p:sp>
        <p:nvSpPr>
          <p:cNvPr id="13" name="任意多边形: 形状 12"/>
          <p:cNvSpPr/>
          <p:nvPr/>
        </p:nvSpPr>
        <p:spPr>
          <a:xfrm>
            <a:off x="4227277" y="3508938"/>
            <a:ext cx="1776902" cy="1776903"/>
          </a:xfrm>
          <a:custGeom>
            <a:avLst/>
            <a:gdLst>
              <a:gd name="connsiteX0" fmla="*/ 0 w 1776902"/>
              <a:gd name="connsiteY0" fmla="*/ 1776902 h 1776902"/>
              <a:gd name="connsiteX1" fmla="*/ 1776902 w 1776902"/>
              <a:gd name="connsiteY1" fmla="*/ 0 h 1776902"/>
              <a:gd name="connsiteX2" fmla="*/ 1776902 w 1776902"/>
              <a:gd name="connsiteY2" fmla="*/ 1776902 h 1776902"/>
              <a:gd name="connsiteX3" fmla="*/ 0 w 1776902"/>
              <a:gd name="connsiteY3" fmla="*/ 1776902 h 177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902" h="1776902">
                <a:moveTo>
                  <a:pt x="1776902" y="1776902"/>
                </a:moveTo>
                <a:cubicBezTo>
                  <a:pt x="795546" y="1776902"/>
                  <a:pt x="0" y="981356"/>
                  <a:pt x="0" y="0"/>
                </a:cubicBezTo>
                <a:lnTo>
                  <a:pt x="1776902" y="0"/>
                </a:lnTo>
                <a:lnTo>
                  <a:pt x="1776902" y="17769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2683" tIns="142240" rIns="142240" bIns="66268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000" b="1" kern="1200" dirty="0">
                <a:solidFill>
                  <a:schemeClr val="bg1"/>
                </a:solidFill>
              </a:rPr>
              <a:t>智能硬件产品产业集群</a:t>
            </a:r>
          </a:p>
        </p:txBody>
      </p:sp>
      <p:sp>
        <p:nvSpPr>
          <p:cNvPr id="15" name="箭头: 环形 14"/>
          <p:cNvSpPr/>
          <p:nvPr/>
        </p:nvSpPr>
        <p:spPr>
          <a:xfrm>
            <a:off x="5738465" y="3098567"/>
            <a:ext cx="613503" cy="533481"/>
          </a:xfrm>
          <a:prstGeom prst="circular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箭头: 环形 15"/>
          <p:cNvSpPr/>
          <p:nvPr/>
        </p:nvSpPr>
        <p:spPr>
          <a:xfrm rot="10800000">
            <a:off x="5738465" y="3303752"/>
            <a:ext cx="613503" cy="533481"/>
          </a:xfrm>
          <a:prstGeom prst="circular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69315" y="693420"/>
            <a:ext cx="10257155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5900" dirty="0">
                <a:latin typeface="微软雅黑" charset="0"/>
                <a:ea typeface="微软雅黑" charset="0"/>
                <a:cs typeface="微软雅黑" charset="0"/>
              </a:rPr>
              <a:t>智能装备行业薪酬——职友集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2985" y="1575435"/>
            <a:ext cx="9848215" cy="459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69315" y="693420"/>
            <a:ext cx="10257155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5900" dirty="0">
                <a:latin typeface="微软雅黑" charset="0"/>
                <a:ea typeface="微软雅黑" charset="0"/>
                <a:cs typeface="微软雅黑" charset="0"/>
              </a:rPr>
              <a:t>智能装备行业薪酬——职友集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4895" y="1575435"/>
            <a:ext cx="9065895" cy="459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69315" y="693420"/>
            <a:ext cx="10257155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5900" dirty="0">
                <a:latin typeface="微软雅黑" charset="0"/>
                <a:ea typeface="微软雅黑" charset="0"/>
                <a:cs typeface="微软雅黑" charset="0"/>
              </a:rPr>
              <a:t>智能装备行业薪酬排名</a:t>
            </a:r>
          </a:p>
        </p:txBody>
      </p:sp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2894965" y="1677035"/>
            <a:ext cx="5700395" cy="3790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9"/>
          <p:cNvSpPr/>
          <p:nvPr/>
        </p:nvSpPr>
        <p:spPr>
          <a:xfrm>
            <a:off x="2894965" y="4798060"/>
            <a:ext cx="2850515" cy="17462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92910" y="5569585"/>
            <a:ext cx="8609965" cy="583565"/>
          </a:xfrm>
          <a:prstGeom prst="rect">
            <a:avLst/>
          </a:prstGeom>
          <a:noFill/>
          <a:ln w="12700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txBody>
          <a:bodyPr wrap="square" rtlCol="0">
            <a:spAutoFit/>
          </a:bodyPr>
          <a:lstStyle/>
          <a:p>
            <a:r>
              <a:rPr lang="en-US" altLang="zh-CN" sz="2400">
                <a:ln>
                  <a:noFill/>
                </a:ln>
              </a:rPr>
              <a:t>2021</a:t>
            </a:r>
            <a:r>
              <a:rPr lang="zh-CN" altLang="en-US" sz="2400">
                <a:ln>
                  <a:noFill/>
                </a:ln>
              </a:rPr>
              <a:t>年工业自动化在全行业排名</a:t>
            </a:r>
            <a:r>
              <a:rPr lang="en-US" altLang="zh-CN" sz="2400">
                <a:ln>
                  <a:noFill/>
                </a:ln>
              </a:rPr>
              <a:t>22</a:t>
            </a:r>
            <a:r>
              <a:rPr lang="zh-CN" altLang="en-US" sz="2400">
                <a:ln>
                  <a:noFill/>
                </a:ln>
              </a:rPr>
              <a:t>位，平均工资</a:t>
            </a:r>
            <a:r>
              <a:rPr lang="en-US" altLang="zh-CN" sz="3200" i="1" u="sng">
                <a:ln>
                  <a:noFill/>
                </a:ln>
                <a:solidFill>
                  <a:srgbClr val="FF0000"/>
                </a:solidFill>
              </a:rPr>
              <a:t>8813</a:t>
            </a:r>
            <a:r>
              <a:rPr lang="zh-CN" altLang="en-US" sz="2400">
                <a:ln>
                  <a:noFill/>
                </a:ln>
              </a:rPr>
              <a:t>元</a:t>
            </a:r>
            <a:r>
              <a:rPr lang="en-US" altLang="zh-CN" sz="2400">
                <a:ln>
                  <a:noFill/>
                </a:ln>
              </a:rPr>
              <a:t>/</a:t>
            </a:r>
            <a:r>
              <a:rPr lang="zh-CN" altLang="en-US" sz="2400">
                <a:ln>
                  <a:noFill/>
                </a:ln>
              </a:rPr>
              <a:t>月。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055" b="13266"/>
          <a:stretch>
            <a:fillRect/>
          </a:stretch>
        </p:blipFill>
        <p:spPr>
          <a:xfrm>
            <a:off x="0" y="1"/>
            <a:ext cx="12192000" cy="410915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73020" y="5018405"/>
            <a:ext cx="7137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</a:rPr>
              <a:t>第一篇：认识职业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18" y="-297"/>
            <a:ext cx="1147976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91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12" y="100295"/>
            <a:ext cx="11632176" cy="665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72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60" y="-297"/>
            <a:ext cx="1144928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07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055" b="13266"/>
          <a:stretch>
            <a:fillRect/>
          </a:stretch>
        </p:blipFill>
        <p:spPr>
          <a:xfrm>
            <a:off x="0" y="1"/>
            <a:ext cx="12192000" cy="410915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73020" y="5018405"/>
            <a:ext cx="7137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</a:rPr>
              <a:t>第三篇：认识企业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536222" y="965275"/>
            <a:ext cx="11160478" cy="332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/>
          <a:p>
            <a:pPr indent="279400">
              <a:lnSpc>
                <a:spcPct val="150000"/>
              </a:lnSpc>
            </a:pP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latin typeface="Arial" panose="020B0604020202090204" pitchFamily="34" charset="0"/>
              </a:rPr>
              <a:t>  </a:t>
            </a:r>
            <a:r>
              <a:rPr lang="zh-CN" altLang="zh-CN" sz="2000" b="1" dirty="0">
                <a:solidFill>
                  <a:schemeClr val="tx2">
                    <a:lumMod val="75000"/>
                  </a:schemeClr>
                </a:solidFill>
                <a:latin typeface="Arial" panose="020B0604020202090204" pitchFamily="34" charset="0"/>
              </a:rPr>
              <a:t>科威信集团成立于1997年，专注超声波环保清洗设备、新能源智能设备的研发、设计、生产、销售和新能源智能智造的人才育成的大型集团公司 。</a:t>
            </a:r>
          </a:p>
          <a:p>
            <a:pPr indent="279400">
              <a:lnSpc>
                <a:spcPct val="150000"/>
              </a:lnSpc>
            </a:pP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latin typeface="Arial" panose="020B0604020202090204" pitchFamily="34" charset="0"/>
              </a:rPr>
              <a:t>  </a:t>
            </a:r>
            <a:r>
              <a:rPr lang="zh-CN" altLang="zh-CN" sz="2000" b="1" dirty="0">
                <a:solidFill>
                  <a:schemeClr val="tx2">
                    <a:lumMod val="75000"/>
                  </a:schemeClr>
                </a:solidFill>
                <a:latin typeface="Arial" panose="020B0604020202090204" pitchFamily="34" charset="0"/>
              </a:rPr>
              <a:t>公司产品广泛应用于汽车制造、医疗器械、电子、新能源，精密五金、真空镀膜前清洗、液晶玻璃、半导体制造、光学镜片、钟表、首饰、塑胶等行业。特别对表面形状复杂零件，及零件的狭缝、凹槽、深孔、盲孔的污迹清洗。部分产品远销东南亚及欧美等国家。公司坚持“技术创新、团队合作、诚实守信、厚德载物 ”的价值观，从满足用户需求的角度出发，超越传统的零件清洗工艺，不断创新、提升品质。</a:t>
            </a:r>
            <a:endParaRPr lang="zh-CN" altLang="en-US" sz="2000" b="1" dirty="0">
              <a:solidFill>
                <a:schemeClr val="tx2">
                  <a:lumMod val="75000"/>
                </a:schemeClr>
              </a:solidFill>
              <a:latin typeface="Arial" panose="020B060402020209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5940" y="363855"/>
            <a:ext cx="10257155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4400" dirty="0">
                <a:latin typeface="微软雅黑" charset="0"/>
                <a:ea typeface="微软雅黑" charset="0"/>
                <a:cs typeface="微软雅黑" charset="0"/>
              </a:rPr>
              <a:t>科威信集团简介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332345" y="4207510"/>
            <a:ext cx="4396105" cy="19735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3964305" y="4207510"/>
            <a:ext cx="3427730" cy="20256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" y="4207510"/>
            <a:ext cx="3428365" cy="1972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3385"/>
            <a:ext cx="12191999" cy="6760956"/>
          </a:xfrm>
          <a:prstGeom prst="rect">
            <a:avLst/>
          </a:prstGeom>
        </p:spPr>
      </p:pic>
      <p:pic>
        <p:nvPicPr>
          <p:cNvPr id="4" name="图片 3" descr="光圈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21" y="4190934"/>
            <a:ext cx="1928595" cy="1735735"/>
          </a:xfrm>
          <a:prstGeom prst="rect">
            <a:avLst/>
          </a:prstGeom>
        </p:spPr>
      </p:pic>
      <p:pic>
        <p:nvPicPr>
          <p:cNvPr id="5" name="图片 4" descr="光圈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52" y="3361199"/>
            <a:ext cx="1364149" cy="1227734"/>
          </a:xfrm>
          <a:prstGeom prst="rect">
            <a:avLst/>
          </a:prstGeom>
        </p:spPr>
      </p:pic>
      <p:pic>
        <p:nvPicPr>
          <p:cNvPr id="6" name="图片 5" descr="光圈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740" y="2463732"/>
            <a:ext cx="1364149" cy="1227734"/>
          </a:xfrm>
          <a:prstGeom prst="rect">
            <a:avLst/>
          </a:prstGeom>
        </p:spPr>
      </p:pic>
      <p:pic>
        <p:nvPicPr>
          <p:cNvPr id="7" name="图片 6" descr="光圈2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557" y="2963200"/>
            <a:ext cx="1147855" cy="1033069"/>
          </a:xfrm>
          <a:prstGeom prst="rect">
            <a:avLst/>
          </a:prstGeom>
        </p:spPr>
      </p:pic>
      <p:pic>
        <p:nvPicPr>
          <p:cNvPr id="8" name="图片 7" descr="光圈2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817" y="2963200"/>
            <a:ext cx="1147855" cy="103306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301" y="3248679"/>
            <a:ext cx="426720" cy="594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43" y="2977151"/>
            <a:ext cx="275303" cy="384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227" y="4640736"/>
            <a:ext cx="426720" cy="5941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893" y="4589936"/>
            <a:ext cx="426720" cy="5941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067" y="4965455"/>
            <a:ext cx="339344" cy="4653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555" y="2652491"/>
            <a:ext cx="426720" cy="59418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075" y="2435247"/>
            <a:ext cx="326549" cy="455538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419301" y="928914"/>
            <a:ext cx="4531683" cy="2318762"/>
          </a:xfrm>
          <a:prstGeom prst="roundRect">
            <a:avLst/>
          </a:prstGeom>
          <a:solidFill>
            <a:schemeClr val="tx1">
              <a:alpha val="2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kumimoji="1" lang="zh-CN" altLang="en-US">
              <a:solidFill>
                <a:srgbClr val="FF9933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21" y="1001485"/>
            <a:ext cx="3993792" cy="211658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41" y="1565939"/>
            <a:ext cx="251967" cy="35113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42" y="1605291"/>
            <a:ext cx="346872" cy="48300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602" y="2112602"/>
            <a:ext cx="251967" cy="351130"/>
          </a:xfrm>
          <a:prstGeom prst="rect">
            <a:avLst/>
          </a:prstGeom>
        </p:spPr>
      </p:pic>
      <p:sp>
        <p:nvSpPr>
          <p:cNvPr id="21" name="文本框 31"/>
          <p:cNvSpPr txBox="1"/>
          <p:nvPr/>
        </p:nvSpPr>
        <p:spPr>
          <a:xfrm>
            <a:off x="783001" y="1872190"/>
            <a:ext cx="634286" cy="333814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zh-CN" altLang="en-US" sz="1400" dirty="0">
                <a:solidFill>
                  <a:srgbClr val="FF9933"/>
                </a:solidFill>
                <a:ea typeface="微软雅黑" panose="020B0503020204020204" pitchFamily="34" charset="-122"/>
              </a:rPr>
              <a:t>美 国</a:t>
            </a:r>
          </a:p>
        </p:txBody>
      </p:sp>
      <p:sp>
        <p:nvSpPr>
          <p:cNvPr id="23" name="文本框 33"/>
          <p:cNvSpPr txBox="1"/>
          <p:nvPr/>
        </p:nvSpPr>
        <p:spPr>
          <a:xfrm>
            <a:off x="3566602" y="2414999"/>
            <a:ext cx="775351" cy="333814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zh-CN" altLang="en-US" sz="1400" dirty="0">
                <a:solidFill>
                  <a:srgbClr val="FF9933"/>
                </a:solidFill>
                <a:ea typeface="微软雅黑" panose="020B0503020204020204" pitchFamily="34" charset="-122"/>
              </a:rPr>
              <a:t>新加坡</a:t>
            </a:r>
          </a:p>
        </p:txBody>
      </p:sp>
      <p:sp>
        <p:nvSpPr>
          <p:cNvPr id="24" name="文本框 34"/>
          <p:cNvSpPr txBox="1"/>
          <p:nvPr/>
        </p:nvSpPr>
        <p:spPr>
          <a:xfrm>
            <a:off x="4033986" y="1917068"/>
            <a:ext cx="760436" cy="333814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r>
              <a:rPr kumimoji="1" lang="zh-CN" altLang="en-US" sz="1400" dirty="0">
                <a:solidFill>
                  <a:srgbClr val="FF9933"/>
                </a:solidFill>
                <a:ea typeface="微软雅黑" panose="020B0503020204020204" pitchFamily="34" charset="-122"/>
              </a:rPr>
              <a:t>日本</a:t>
            </a:r>
          </a:p>
        </p:txBody>
      </p:sp>
      <p:sp>
        <p:nvSpPr>
          <p:cNvPr id="25" name="文本框 35"/>
          <p:cNvSpPr txBox="1"/>
          <p:nvPr/>
        </p:nvSpPr>
        <p:spPr>
          <a:xfrm>
            <a:off x="5569635" y="3780683"/>
            <a:ext cx="634286" cy="333814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zh-CN" altLang="en-US" sz="1400" b="1" dirty="0">
                <a:solidFill>
                  <a:srgbClr val="FF9933"/>
                </a:solidFill>
                <a:ea typeface="微软雅黑" panose="020B0503020204020204" pitchFamily="34" charset="-122"/>
              </a:rPr>
              <a:t>成 都</a:t>
            </a:r>
          </a:p>
        </p:txBody>
      </p:sp>
      <p:sp>
        <p:nvSpPr>
          <p:cNvPr id="26" name="文本框 36"/>
          <p:cNvSpPr txBox="1"/>
          <p:nvPr/>
        </p:nvSpPr>
        <p:spPr>
          <a:xfrm>
            <a:off x="8239119" y="2882321"/>
            <a:ext cx="634286" cy="333814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zh-CN" altLang="en-US" sz="14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郑 州</a:t>
            </a:r>
          </a:p>
        </p:txBody>
      </p:sp>
      <p:sp>
        <p:nvSpPr>
          <p:cNvPr id="27" name="文本框 37"/>
          <p:cNvSpPr txBox="1"/>
          <p:nvPr/>
        </p:nvSpPr>
        <p:spPr>
          <a:xfrm>
            <a:off x="10221961" y="3317236"/>
            <a:ext cx="634286" cy="333814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zh-CN" altLang="en-US" sz="1400" b="1" dirty="0">
                <a:solidFill>
                  <a:srgbClr val="FF9933"/>
                </a:solidFill>
                <a:ea typeface="微软雅黑" panose="020B0503020204020204" pitchFamily="34" charset="-122"/>
              </a:rPr>
              <a:t>上 海</a:t>
            </a:r>
          </a:p>
        </p:txBody>
      </p:sp>
      <p:sp>
        <p:nvSpPr>
          <p:cNvPr id="28" name="文本框 38"/>
          <p:cNvSpPr txBox="1"/>
          <p:nvPr/>
        </p:nvSpPr>
        <p:spPr>
          <a:xfrm>
            <a:off x="9806059" y="3180295"/>
            <a:ext cx="634286" cy="333814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zh-CN" altLang="en-US" sz="1400" b="1" dirty="0">
                <a:solidFill>
                  <a:srgbClr val="FF9933"/>
                </a:solidFill>
                <a:ea typeface="微软雅黑" panose="020B0503020204020204" pitchFamily="34" charset="-122"/>
              </a:rPr>
              <a:t>苏 州</a:t>
            </a:r>
          </a:p>
        </p:txBody>
      </p:sp>
      <p:sp>
        <p:nvSpPr>
          <p:cNvPr id="29" name="文本框 39"/>
          <p:cNvSpPr txBox="1"/>
          <p:nvPr/>
        </p:nvSpPr>
        <p:spPr>
          <a:xfrm>
            <a:off x="8662547" y="5274934"/>
            <a:ext cx="634286" cy="333814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zh-CN" altLang="en-US" sz="1400" b="1" dirty="0">
                <a:solidFill>
                  <a:srgbClr val="FF9933"/>
                </a:solidFill>
                <a:ea typeface="微软雅黑" panose="020B0503020204020204" pitchFamily="34" charset="-122"/>
              </a:rPr>
              <a:t>香 港</a:t>
            </a:r>
          </a:p>
        </p:txBody>
      </p:sp>
      <p:sp>
        <p:nvSpPr>
          <p:cNvPr id="30" name="文本框 40"/>
          <p:cNvSpPr txBox="1"/>
          <p:nvPr/>
        </p:nvSpPr>
        <p:spPr>
          <a:xfrm>
            <a:off x="7816783" y="5065919"/>
            <a:ext cx="634286" cy="333814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zh-CN" altLang="en-US" sz="1400" b="1" dirty="0">
                <a:solidFill>
                  <a:srgbClr val="FF9933"/>
                </a:solidFill>
                <a:ea typeface="微软雅黑" panose="020B0503020204020204" pitchFamily="34" charset="-122"/>
              </a:rPr>
              <a:t>中 山</a:t>
            </a:r>
          </a:p>
        </p:txBody>
      </p:sp>
      <p:sp>
        <p:nvSpPr>
          <p:cNvPr id="31" name="文本框 41"/>
          <p:cNvSpPr txBox="1"/>
          <p:nvPr/>
        </p:nvSpPr>
        <p:spPr>
          <a:xfrm>
            <a:off x="8851575" y="5005465"/>
            <a:ext cx="1998442" cy="333814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zh-CN" altLang="en-US" sz="1400" b="1" dirty="0">
                <a:solidFill>
                  <a:srgbClr val="FF9933"/>
                </a:solidFill>
                <a:ea typeface="微软雅黑" panose="020B0503020204020204" pitchFamily="34" charset="-122"/>
              </a:rPr>
              <a:t>深 圳</a:t>
            </a:r>
            <a:r>
              <a:rPr kumimoji="1" lang="zh-CN" altLang="zh-CN" sz="1000" b="1" dirty="0">
                <a:solidFill>
                  <a:srgbClr val="FF9933"/>
                </a:solidFill>
                <a:ea typeface="微软雅黑" panose="020B0503020204020204" pitchFamily="34" charset="-122"/>
              </a:rPr>
              <a:t>（</a:t>
            </a:r>
            <a:r>
              <a:rPr kumimoji="1" lang="zh-CN" altLang="en-US" sz="1000" b="1" dirty="0">
                <a:solidFill>
                  <a:srgbClr val="FF9933"/>
                </a:solidFill>
                <a:ea typeface="微软雅黑" panose="020B0503020204020204" pitchFamily="34" charset="-122"/>
              </a:rPr>
              <a:t>南山 宝安 光明 龙岗）</a:t>
            </a:r>
          </a:p>
        </p:txBody>
      </p:sp>
      <p:sp>
        <p:nvSpPr>
          <p:cNvPr id="32" name="矩形 31"/>
          <p:cNvSpPr/>
          <p:nvPr/>
        </p:nvSpPr>
        <p:spPr>
          <a:xfrm>
            <a:off x="482608" y="3494229"/>
            <a:ext cx="3008491" cy="502039"/>
          </a:xfrm>
          <a:prstGeom prst="rect">
            <a:avLst/>
          </a:prstGeom>
          <a:solidFill>
            <a:schemeClr val="tx1">
              <a:alpha val="1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kumimoji="1" lang="zh-CN" altLang="en-US">
              <a:solidFill>
                <a:srgbClr val="FF9933"/>
              </a:solidFill>
            </a:endParaRPr>
          </a:p>
        </p:txBody>
      </p:sp>
      <p:sp>
        <p:nvSpPr>
          <p:cNvPr id="33" name="文本框 43"/>
          <p:cNvSpPr txBox="1"/>
          <p:nvPr/>
        </p:nvSpPr>
        <p:spPr>
          <a:xfrm>
            <a:off x="604815" y="3522008"/>
            <a:ext cx="3500456" cy="441536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en-US" altLang="zh-CN" sz="2100" b="1" dirty="0">
                <a:solidFill>
                  <a:srgbClr val="FF9933"/>
                </a:solidFill>
                <a:ea typeface="微软雅黑" panose="020B0503020204020204" pitchFamily="34" charset="-122"/>
              </a:rPr>
              <a:t>7</a:t>
            </a:r>
            <a:r>
              <a:rPr kumimoji="1" lang="zh-CN" altLang="en-US" dirty="0">
                <a:solidFill>
                  <a:srgbClr val="FF9933"/>
                </a:solidFill>
                <a:ea typeface="微软雅黑" panose="020B0503020204020204" pitchFamily="34" charset="-122"/>
              </a:rPr>
              <a:t>个国家   </a:t>
            </a:r>
            <a:r>
              <a:rPr kumimoji="1" lang="en-US" altLang="zh-CN" sz="2100" b="1" dirty="0">
                <a:solidFill>
                  <a:srgbClr val="FF9933"/>
                </a:solidFill>
                <a:ea typeface="微软雅黑" panose="020B0503020204020204" pitchFamily="34" charset="-122"/>
              </a:rPr>
              <a:t>21</a:t>
            </a:r>
            <a:r>
              <a:rPr kumimoji="1" lang="zh-CN" altLang="en-US" dirty="0">
                <a:solidFill>
                  <a:srgbClr val="FF9933"/>
                </a:solidFill>
                <a:ea typeface="微软雅黑" panose="020B0503020204020204" pitchFamily="34" charset="-122"/>
              </a:rPr>
              <a:t>个分子公司及办事处</a:t>
            </a:r>
          </a:p>
        </p:txBody>
      </p:sp>
      <p:sp>
        <p:nvSpPr>
          <p:cNvPr id="34" name="矩形 33"/>
          <p:cNvSpPr/>
          <p:nvPr/>
        </p:nvSpPr>
        <p:spPr>
          <a:xfrm>
            <a:off x="977439" y="4586244"/>
            <a:ext cx="251968" cy="130877"/>
          </a:xfrm>
          <a:prstGeom prst="rect">
            <a:avLst/>
          </a:prstGeom>
          <a:solidFill>
            <a:srgbClr val="A0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kumimoji="1" lang="zh-CN" altLang="en-US">
              <a:solidFill>
                <a:srgbClr val="FF9933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77439" y="4884553"/>
            <a:ext cx="251968" cy="130877"/>
          </a:xfrm>
          <a:prstGeom prst="rect">
            <a:avLst/>
          </a:prstGeom>
          <a:solidFill>
            <a:srgbClr val="3C83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kumimoji="1" lang="zh-CN" altLang="en-US">
              <a:solidFill>
                <a:srgbClr val="FF9933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977439" y="5184330"/>
            <a:ext cx="251968" cy="130877"/>
          </a:xfrm>
          <a:prstGeom prst="rect">
            <a:avLst/>
          </a:prstGeom>
          <a:solidFill>
            <a:srgbClr val="4B17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kumimoji="1" lang="zh-CN" altLang="en-US">
              <a:solidFill>
                <a:srgbClr val="FF9933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977439" y="5466708"/>
            <a:ext cx="251968" cy="1308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kumimoji="1" lang="zh-CN" altLang="en-US">
              <a:solidFill>
                <a:srgbClr val="FF9933"/>
              </a:solidFill>
            </a:endParaRPr>
          </a:p>
        </p:txBody>
      </p:sp>
      <p:sp>
        <p:nvSpPr>
          <p:cNvPr id="38" name="文本框 48"/>
          <p:cNvSpPr txBox="1"/>
          <p:nvPr/>
        </p:nvSpPr>
        <p:spPr>
          <a:xfrm>
            <a:off x="1186769" y="4498172"/>
            <a:ext cx="1903865" cy="318426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zh-CN" altLang="en-US" sz="1300" dirty="0">
                <a:solidFill>
                  <a:srgbClr val="FF9933"/>
                </a:solidFill>
              </a:rPr>
              <a:t>研发和生产基地及售后</a:t>
            </a:r>
          </a:p>
        </p:txBody>
      </p:sp>
      <p:sp>
        <p:nvSpPr>
          <p:cNvPr id="39" name="文本框 49"/>
          <p:cNvSpPr txBox="1"/>
          <p:nvPr/>
        </p:nvSpPr>
        <p:spPr>
          <a:xfrm>
            <a:off x="1186770" y="4794420"/>
            <a:ext cx="903591" cy="318426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zh-CN" altLang="en-US" sz="1300" dirty="0">
                <a:solidFill>
                  <a:srgbClr val="FF9933"/>
                </a:solidFill>
              </a:rPr>
              <a:t>售后中心</a:t>
            </a:r>
          </a:p>
        </p:txBody>
      </p:sp>
      <p:sp>
        <p:nvSpPr>
          <p:cNvPr id="40" name="文本框 50"/>
          <p:cNvSpPr txBox="1"/>
          <p:nvPr/>
        </p:nvSpPr>
        <p:spPr>
          <a:xfrm>
            <a:off x="1186770" y="5089885"/>
            <a:ext cx="903591" cy="318426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zh-CN" altLang="en-US" sz="1300" dirty="0">
                <a:solidFill>
                  <a:srgbClr val="FF9933"/>
                </a:solidFill>
              </a:rPr>
              <a:t>技术支持</a:t>
            </a:r>
          </a:p>
        </p:txBody>
      </p:sp>
      <p:sp>
        <p:nvSpPr>
          <p:cNvPr id="41" name="文本框 51"/>
          <p:cNvSpPr txBox="1"/>
          <p:nvPr/>
        </p:nvSpPr>
        <p:spPr>
          <a:xfrm>
            <a:off x="1186767" y="5379852"/>
            <a:ext cx="736878" cy="318426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zh-CN" altLang="en-US" sz="1300" dirty="0">
                <a:solidFill>
                  <a:srgbClr val="FF9933"/>
                </a:solidFill>
              </a:rPr>
              <a:t>办公室</a:t>
            </a: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51" y="1872190"/>
            <a:ext cx="346872" cy="483004"/>
          </a:xfrm>
          <a:prstGeom prst="rect">
            <a:avLst/>
          </a:prstGeom>
        </p:spPr>
      </p:pic>
      <p:sp>
        <p:nvSpPr>
          <p:cNvPr id="22" name="文本框 32"/>
          <p:cNvSpPr txBox="1"/>
          <p:nvPr/>
        </p:nvSpPr>
        <p:spPr>
          <a:xfrm>
            <a:off x="3109398" y="2380357"/>
            <a:ext cx="595814" cy="333814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zh-CN" altLang="en-US" sz="1400" dirty="0">
                <a:solidFill>
                  <a:srgbClr val="FF9933"/>
                </a:solidFill>
                <a:ea typeface="微软雅黑" panose="020B0503020204020204" pitchFamily="34" charset="-122"/>
              </a:rPr>
              <a:t>泰国</a:t>
            </a: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3602">
            <a:off x="9880712" y="3792122"/>
            <a:ext cx="326549" cy="455538"/>
          </a:xfrm>
          <a:prstGeom prst="rect">
            <a:avLst/>
          </a:prstGeom>
        </p:spPr>
      </p:pic>
      <p:sp>
        <p:nvSpPr>
          <p:cNvPr id="44" name="文本框 36"/>
          <p:cNvSpPr txBox="1"/>
          <p:nvPr/>
        </p:nvSpPr>
        <p:spPr>
          <a:xfrm rot="21313602">
            <a:off x="9751874" y="4229255"/>
            <a:ext cx="595814" cy="333814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zh-CN" altLang="en-US" sz="14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宁德</a:t>
            </a: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76" y="1720172"/>
            <a:ext cx="346872" cy="483004"/>
          </a:xfrm>
          <a:prstGeom prst="rect">
            <a:avLst/>
          </a:prstGeom>
        </p:spPr>
      </p:pic>
      <p:sp>
        <p:nvSpPr>
          <p:cNvPr id="46" name="文本框 32"/>
          <p:cNvSpPr txBox="1"/>
          <p:nvPr/>
        </p:nvSpPr>
        <p:spPr>
          <a:xfrm>
            <a:off x="2715749" y="2186122"/>
            <a:ext cx="775351" cy="333814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zh-CN" altLang="en-US" sz="1400" dirty="0">
                <a:solidFill>
                  <a:srgbClr val="FF9933"/>
                </a:solidFill>
                <a:ea typeface="微软雅黑" panose="020B0503020204020204" pitchFamily="34" charset="-122"/>
              </a:rPr>
              <a:t>菲律宾</a:t>
            </a:r>
          </a:p>
        </p:txBody>
      </p:sp>
      <p:sp>
        <p:nvSpPr>
          <p:cNvPr id="47" name="矩形: 圆角 91"/>
          <p:cNvSpPr/>
          <p:nvPr/>
        </p:nvSpPr>
        <p:spPr>
          <a:xfrm>
            <a:off x="9144000" y="119922"/>
            <a:ext cx="2973949" cy="6760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FF9933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  <a:sym typeface="+mn-lt"/>
              </a:rPr>
              <a:t>分子公司分布情况</a:t>
            </a:r>
            <a:endParaRPr lang="en-US" sz="2400" b="1" dirty="0">
              <a:solidFill>
                <a:srgbClr val="FF9933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01" y="2211446"/>
            <a:ext cx="188975" cy="292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7330" y="2504359"/>
            <a:ext cx="761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>
                <a:solidFill>
                  <a:srgbClr val="FF9933"/>
                </a:solidFill>
                <a:ea typeface="微软雅黑" panose="020B0503020204020204" pitchFamily="34" charset="-122"/>
              </a:rPr>
              <a:t>墨西哥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589323" y="1371600"/>
            <a:ext cx="1106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>
                <a:solidFill>
                  <a:srgbClr val="FF9933"/>
                </a:solidFill>
                <a:ea typeface="微软雅黑" panose="020B0503020204020204" pitchFamily="34" charset="-122"/>
              </a:rPr>
              <a:t>中国</a:t>
            </a: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040" y="1933910"/>
            <a:ext cx="202945" cy="309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551627" y="2799766"/>
            <a:ext cx="89801" cy="1810941"/>
          </a:xfrm>
          <a:prstGeom prst="rect">
            <a:avLst/>
          </a:prstGeom>
          <a:solidFill>
            <a:srgbClr val="392C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grpSp>
        <p:nvGrpSpPr>
          <p:cNvPr id="2" name="组合 1"/>
          <p:cNvGrpSpPr/>
          <p:nvPr/>
        </p:nvGrpSpPr>
        <p:grpSpPr>
          <a:xfrm>
            <a:off x="2234367" y="1513419"/>
            <a:ext cx="7653655" cy="4383626"/>
            <a:chOff x="593527" y="1546439"/>
            <a:chExt cx="7653655" cy="4383626"/>
          </a:xfrm>
        </p:grpSpPr>
        <p:sp>
          <p:nvSpPr>
            <p:cNvPr id="8" name="任意多边形 6"/>
            <p:cNvSpPr/>
            <p:nvPr/>
          </p:nvSpPr>
          <p:spPr>
            <a:xfrm>
              <a:off x="593527" y="2201416"/>
              <a:ext cx="985569" cy="1499059"/>
            </a:xfrm>
            <a:custGeom>
              <a:avLst/>
              <a:gdLst>
                <a:gd name="connsiteX0" fmla="*/ 0 w 906780"/>
                <a:gd name="connsiteY0" fmla="*/ 1379220 h 1379220"/>
                <a:gd name="connsiteX1" fmla="*/ 571500 w 906780"/>
                <a:gd name="connsiteY1" fmla="*/ 1379220 h 1379220"/>
                <a:gd name="connsiteX2" fmla="*/ 906780 w 906780"/>
                <a:gd name="connsiteY2" fmla="*/ 1059180 h 1379220"/>
                <a:gd name="connsiteX3" fmla="*/ 906780 w 906780"/>
                <a:gd name="connsiteY3" fmla="*/ 0 h 1379220"/>
                <a:gd name="connsiteX0-1" fmla="*/ 0 w 906780"/>
                <a:gd name="connsiteY0-2" fmla="*/ 1379220 h 1379220"/>
                <a:gd name="connsiteX1-3" fmla="*/ 571500 w 906780"/>
                <a:gd name="connsiteY1-4" fmla="*/ 1379220 h 1379220"/>
                <a:gd name="connsiteX2-5" fmla="*/ 906780 w 906780"/>
                <a:gd name="connsiteY2-6" fmla="*/ 1059180 h 1379220"/>
                <a:gd name="connsiteX3-7" fmla="*/ 906780 w 906780"/>
                <a:gd name="connsiteY3-8" fmla="*/ 0 h 1379220"/>
                <a:gd name="connsiteX0-9" fmla="*/ 0 w 906780"/>
                <a:gd name="connsiteY0-10" fmla="*/ 1379220 h 1379220"/>
                <a:gd name="connsiteX1-11" fmla="*/ 571500 w 906780"/>
                <a:gd name="connsiteY1-12" fmla="*/ 1379220 h 1379220"/>
                <a:gd name="connsiteX2-13" fmla="*/ 906780 w 906780"/>
                <a:gd name="connsiteY2-14" fmla="*/ 1059180 h 1379220"/>
                <a:gd name="connsiteX3-15" fmla="*/ 906780 w 906780"/>
                <a:gd name="connsiteY3-16" fmla="*/ 0 h 1379220"/>
                <a:gd name="connsiteX0-17" fmla="*/ 0 w 906780"/>
                <a:gd name="connsiteY0-18" fmla="*/ 1379220 h 1379220"/>
                <a:gd name="connsiteX1-19" fmla="*/ 571500 w 906780"/>
                <a:gd name="connsiteY1-20" fmla="*/ 1379220 h 1379220"/>
                <a:gd name="connsiteX2-21" fmla="*/ 906780 w 906780"/>
                <a:gd name="connsiteY2-22" fmla="*/ 1059180 h 1379220"/>
                <a:gd name="connsiteX3-23" fmla="*/ 906780 w 906780"/>
                <a:gd name="connsiteY3-24" fmla="*/ 0 h 13792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906780" h="1379220">
                  <a:moveTo>
                    <a:pt x="0" y="1379220"/>
                  </a:moveTo>
                  <a:lnTo>
                    <a:pt x="571500" y="1379220"/>
                  </a:lnTo>
                  <a:cubicBezTo>
                    <a:pt x="611821" y="1120139"/>
                    <a:pt x="766445" y="1061085"/>
                    <a:pt x="906780" y="1059180"/>
                  </a:cubicBezTo>
                  <a:lnTo>
                    <a:pt x="906780" y="0"/>
                  </a:lnTo>
                </a:path>
              </a:pathLst>
            </a:custGeom>
            <a:noFill/>
            <a:ln w="38100">
              <a:solidFill>
                <a:srgbClr val="392C47"/>
              </a:solidFill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任意多边形 7"/>
            <p:cNvSpPr/>
            <p:nvPr/>
          </p:nvSpPr>
          <p:spPr>
            <a:xfrm>
              <a:off x="1746886" y="3657876"/>
              <a:ext cx="1474212" cy="1499059"/>
            </a:xfrm>
            <a:custGeom>
              <a:avLst/>
              <a:gdLst>
                <a:gd name="connsiteX0" fmla="*/ 0 w 1356360"/>
                <a:gd name="connsiteY0" fmla="*/ 320040 h 1379220"/>
                <a:gd name="connsiteX1" fmla="*/ 373380 w 1356360"/>
                <a:gd name="connsiteY1" fmla="*/ 0 h 1379220"/>
                <a:gd name="connsiteX2" fmla="*/ 990600 w 1356360"/>
                <a:gd name="connsiteY2" fmla="*/ 0 h 1379220"/>
                <a:gd name="connsiteX3" fmla="*/ 1356360 w 1356360"/>
                <a:gd name="connsiteY3" fmla="*/ 342900 h 1379220"/>
                <a:gd name="connsiteX4" fmla="*/ 1356360 w 1356360"/>
                <a:gd name="connsiteY4" fmla="*/ 1379220 h 1379220"/>
                <a:gd name="connsiteX0-1" fmla="*/ 0 w 1356360"/>
                <a:gd name="connsiteY0-2" fmla="*/ 320040 h 1379220"/>
                <a:gd name="connsiteX1-3" fmla="*/ 373380 w 1356360"/>
                <a:gd name="connsiteY1-4" fmla="*/ 0 h 1379220"/>
                <a:gd name="connsiteX2-5" fmla="*/ 990600 w 1356360"/>
                <a:gd name="connsiteY2-6" fmla="*/ 0 h 1379220"/>
                <a:gd name="connsiteX3-7" fmla="*/ 1356360 w 1356360"/>
                <a:gd name="connsiteY3-8" fmla="*/ 342900 h 1379220"/>
                <a:gd name="connsiteX4-9" fmla="*/ 1356360 w 1356360"/>
                <a:gd name="connsiteY4-10" fmla="*/ 1379220 h 1379220"/>
                <a:gd name="connsiteX0-11" fmla="*/ 0 w 1356360"/>
                <a:gd name="connsiteY0-12" fmla="*/ 320040 h 1379220"/>
                <a:gd name="connsiteX1-13" fmla="*/ 373380 w 1356360"/>
                <a:gd name="connsiteY1-14" fmla="*/ 0 h 1379220"/>
                <a:gd name="connsiteX2-15" fmla="*/ 990600 w 1356360"/>
                <a:gd name="connsiteY2-16" fmla="*/ 0 h 1379220"/>
                <a:gd name="connsiteX3-17" fmla="*/ 1356360 w 1356360"/>
                <a:gd name="connsiteY3-18" fmla="*/ 342900 h 1379220"/>
                <a:gd name="connsiteX4-19" fmla="*/ 1356360 w 1356360"/>
                <a:gd name="connsiteY4-20" fmla="*/ 1379220 h 1379220"/>
                <a:gd name="connsiteX0-21" fmla="*/ 0 w 1356360"/>
                <a:gd name="connsiteY0-22" fmla="*/ 320040 h 1379220"/>
                <a:gd name="connsiteX1-23" fmla="*/ 373380 w 1356360"/>
                <a:gd name="connsiteY1-24" fmla="*/ 0 h 1379220"/>
                <a:gd name="connsiteX2-25" fmla="*/ 990600 w 1356360"/>
                <a:gd name="connsiteY2-26" fmla="*/ 0 h 1379220"/>
                <a:gd name="connsiteX3-27" fmla="*/ 1356360 w 1356360"/>
                <a:gd name="connsiteY3-28" fmla="*/ 342900 h 1379220"/>
                <a:gd name="connsiteX4-29" fmla="*/ 1356360 w 1356360"/>
                <a:gd name="connsiteY4-30" fmla="*/ 1379220 h 1379220"/>
                <a:gd name="connsiteX0-31" fmla="*/ 0 w 1356360"/>
                <a:gd name="connsiteY0-32" fmla="*/ 320040 h 1379220"/>
                <a:gd name="connsiteX1-33" fmla="*/ 373380 w 1356360"/>
                <a:gd name="connsiteY1-34" fmla="*/ 0 h 1379220"/>
                <a:gd name="connsiteX2-35" fmla="*/ 990600 w 1356360"/>
                <a:gd name="connsiteY2-36" fmla="*/ 0 h 1379220"/>
                <a:gd name="connsiteX3-37" fmla="*/ 1356360 w 1356360"/>
                <a:gd name="connsiteY3-38" fmla="*/ 342900 h 1379220"/>
                <a:gd name="connsiteX4-39" fmla="*/ 1356360 w 1356360"/>
                <a:gd name="connsiteY4-40" fmla="*/ 1379220 h 1379220"/>
                <a:gd name="connsiteX0-41" fmla="*/ 0 w 1356360"/>
                <a:gd name="connsiteY0-42" fmla="*/ 320040 h 1379220"/>
                <a:gd name="connsiteX1-43" fmla="*/ 373380 w 1356360"/>
                <a:gd name="connsiteY1-44" fmla="*/ 0 h 1379220"/>
                <a:gd name="connsiteX2-45" fmla="*/ 990600 w 1356360"/>
                <a:gd name="connsiteY2-46" fmla="*/ 0 h 1379220"/>
                <a:gd name="connsiteX3-47" fmla="*/ 1356360 w 1356360"/>
                <a:gd name="connsiteY3-48" fmla="*/ 342900 h 1379220"/>
                <a:gd name="connsiteX4-49" fmla="*/ 1356360 w 1356360"/>
                <a:gd name="connsiteY4-50" fmla="*/ 1379220 h 1379220"/>
                <a:gd name="connsiteX0-51" fmla="*/ 0 w 1356360"/>
                <a:gd name="connsiteY0-52" fmla="*/ 320040 h 1379220"/>
                <a:gd name="connsiteX1-53" fmla="*/ 373380 w 1356360"/>
                <a:gd name="connsiteY1-54" fmla="*/ 0 h 1379220"/>
                <a:gd name="connsiteX2-55" fmla="*/ 990600 w 1356360"/>
                <a:gd name="connsiteY2-56" fmla="*/ 0 h 1379220"/>
                <a:gd name="connsiteX3-57" fmla="*/ 1356360 w 1356360"/>
                <a:gd name="connsiteY3-58" fmla="*/ 342900 h 1379220"/>
                <a:gd name="connsiteX4-59" fmla="*/ 1356360 w 1356360"/>
                <a:gd name="connsiteY4-60" fmla="*/ 1379220 h 13792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356360" h="1379220">
                  <a:moveTo>
                    <a:pt x="0" y="320040"/>
                  </a:moveTo>
                  <a:cubicBezTo>
                    <a:pt x="322104" y="337185"/>
                    <a:pt x="346551" y="149542"/>
                    <a:pt x="373380" y="0"/>
                  </a:cubicBezTo>
                  <a:lnTo>
                    <a:pt x="990600" y="0"/>
                  </a:lnTo>
                  <a:cubicBezTo>
                    <a:pt x="1024413" y="230981"/>
                    <a:pt x="1191577" y="345281"/>
                    <a:pt x="1356360" y="342900"/>
                  </a:cubicBezTo>
                  <a:lnTo>
                    <a:pt x="1356360" y="1379220"/>
                  </a:lnTo>
                </a:path>
              </a:pathLst>
            </a:custGeom>
            <a:noFill/>
            <a:ln w="38100">
              <a:solidFill>
                <a:srgbClr val="392C47"/>
              </a:solidFill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任意多边形 8"/>
            <p:cNvSpPr/>
            <p:nvPr/>
          </p:nvSpPr>
          <p:spPr>
            <a:xfrm>
              <a:off x="3273762" y="2247509"/>
              <a:ext cx="1457648" cy="1499059"/>
            </a:xfrm>
            <a:custGeom>
              <a:avLst/>
              <a:gdLst>
                <a:gd name="connsiteX0" fmla="*/ 0 w 1341120"/>
                <a:gd name="connsiteY0" fmla="*/ 1021080 h 1379220"/>
                <a:gd name="connsiteX1" fmla="*/ 396240 w 1341120"/>
                <a:gd name="connsiteY1" fmla="*/ 1379220 h 1379220"/>
                <a:gd name="connsiteX2" fmla="*/ 1013460 w 1341120"/>
                <a:gd name="connsiteY2" fmla="*/ 1379220 h 1379220"/>
                <a:gd name="connsiteX3" fmla="*/ 1341120 w 1341120"/>
                <a:gd name="connsiteY3" fmla="*/ 1036320 h 1379220"/>
                <a:gd name="connsiteX4" fmla="*/ 1341120 w 1341120"/>
                <a:gd name="connsiteY4" fmla="*/ 0 h 1379220"/>
                <a:gd name="connsiteX0-1" fmla="*/ 0 w 1341120"/>
                <a:gd name="connsiteY0-2" fmla="*/ 1021080 h 1379220"/>
                <a:gd name="connsiteX1-3" fmla="*/ 396240 w 1341120"/>
                <a:gd name="connsiteY1-4" fmla="*/ 1379220 h 1379220"/>
                <a:gd name="connsiteX2-5" fmla="*/ 1013460 w 1341120"/>
                <a:gd name="connsiteY2-6" fmla="*/ 1379220 h 1379220"/>
                <a:gd name="connsiteX3-7" fmla="*/ 1341120 w 1341120"/>
                <a:gd name="connsiteY3-8" fmla="*/ 1036320 h 1379220"/>
                <a:gd name="connsiteX4-9" fmla="*/ 1341120 w 1341120"/>
                <a:gd name="connsiteY4-10" fmla="*/ 0 h 1379220"/>
                <a:gd name="connsiteX0-11" fmla="*/ 0 w 1341120"/>
                <a:gd name="connsiteY0-12" fmla="*/ 1021080 h 1379220"/>
                <a:gd name="connsiteX1-13" fmla="*/ 396240 w 1341120"/>
                <a:gd name="connsiteY1-14" fmla="*/ 1379220 h 1379220"/>
                <a:gd name="connsiteX2-15" fmla="*/ 1013460 w 1341120"/>
                <a:gd name="connsiteY2-16" fmla="*/ 1379220 h 1379220"/>
                <a:gd name="connsiteX3-17" fmla="*/ 1341120 w 1341120"/>
                <a:gd name="connsiteY3-18" fmla="*/ 1036320 h 1379220"/>
                <a:gd name="connsiteX4-19" fmla="*/ 1341120 w 1341120"/>
                <a:gd name="connsiteY4-20" fmla="*/ 0 h 1379220"/>
                <a:gd name="connsiteX0-21" fmla="*/ 0 w 1341120"/>
                <a:gd name="connsiteY0-22" fmla="*/ 1021080 h 1379220"/>
                <a:gd name="connsiteX1-23" fmla="*/ 396240 w 1341120"/>
                <a:gd name="connsiteY1-24" fmla="*/ 1379220 h 1379220"/>
                <a:gd name="connsiteX2-25" fmla="*/ 1013460 w 1341120"/>
                <a:gd name="connsiteY2-26" fmla="*/ 1379220 h 1379220"/>
                <a:gd name="connsiteX3-27" fmla="*/ 1341120 w 1341120"/>
                <a:gd name="connsiteY3-28" fmla="*/ 1036320 h 1379220"/>
                <a:gd name="connsiteX4-29" fmla="*/ 1341120 w 1341120"/>
                <a:gd name="connsiteY4-30" fmla="*/ 0 h 1379220"/>
                <a:gd name="connsiteX0-31" fmla="*/ 0 w 1341120"/>
                <a:gd name="connsiteY0-32" fmla="*/ 1021080 h 1379220"/>
                <a:gd name="connsiteX1-33" fmla="*/ 396240 w 1341120"/>
                <a:gd name="connsiteY1-34" fmla="*/ 1379220 h 1379220"/>
                <a:gd name="connsiteX2-35" fmla="*/ 1013460 w 1341120"/>
                <a:gd name="connsiteY2-36" fmla="*/ 1379220 h 1379220"/>
                <a:gd name="connsiteX3-37" fmla="*/ 1341120 w 1341120"/>
                <a:gd name="connsiteY3-38" fmla="*/ 1036320 h 1379220"/>
                <a:gd name="connsiteX4-39" fmla="*/ 1341120 w 1341120"/>
                <a:gd name="connsiteY4-40" fmla="*/ 0 h 1379220"/>
                <a:gd name="connsiteX0-41" fmla="*/ 0 w 1341120"/>
                <a:gd name="connsiteY0-42" fmla="*/ 1021080 h 1379220"/>
                <a:gd name="connsiteX1-43" fmla="*/ 396240 w 1341120"/>
                <a:gd name="connsiteY1-44" fmla="*/ 1379220 h 1379220"/>
                <a:gd name="connsiteX2-45" fmla="*/ 1013460 w 1341120"/>
                <a:gd name="connsiteY2-46" fmla="*/ 1379220 h 1379220"/>
                <a:gd name="connsiteX3-47" fmla="*/ 1341120 w 1341120"/>
                <a:gd name="connsiteY3-48" fmla="*/ 1036320 h 1379220"/>
                <a:gd name="connsiteX4-49" fmla="*/ 1341120 w 1341120"/>
                <a:gd name="connsiteY4-50" fmla="*/ 0 h 1379220"/>
                <a:gd name="connsiteX0-51" fmla="*/ 0 w 1341120"/>
                <a:gd name="connsiteY0-52" fmla="*/ 1021080 h 1379220"/>
                <a:gd name="connsiteX1-53" fmla="*/ 396240 w 1341120"/>
                <a:gd name="connsiteY1-54" fmla="*/ 1379220 h 1379220"/>
                <a:gd name="connsiteX2-55" fmla="*/ 1013460 w 1341120"/>
                <a:gd name="connsiteY2-56" fmla="*/ 1379220 h 1379220"/>
                <a:gd name="connsiteX3-57" fmla="*/ 1341120 w 1341120"/>
                <a:gd name="connsiteY3-58" fmla="*/ 1036320 h 1379220"/>
                <a:gd name="connsiteX4-59" fmla="*/ 1341120 w 1341120"/>
                <a:gd name="connsiteY4-60" fmla="*/ 0 h 1379220"/>
                <a:gd name="connsiteX0-61" fmla="*/ 0 w 1341120"/>
                <a:gd name="connsiteY0-62" fmla="*/ 1021080 h 1379220"/>
                <a:gd name="connsiteX1-63" fmla="*/ 396240 w 1341120"/>
                <a:gd name="connsiteY1-64" fmla="*/ 1379220 h 1379220"/>
                <a:gd name="connsiteX2-65" fmla="*/ 1013460 w 1341120"/>
                <a:gd name="connsiteY2-66" fmla="*/ 1379220 h 1379220"/>
                <a:gd name="connsiteX3-67" fmla="*/ 1341120 w 1341120"/>
                <a:gd name="connsiteY3-68" fmla="*/ 1036320 h 1379220"/>
                <a:gd name="connsiteX4-69" fmla="*/ 1341120 w 1341120"/>
                <a:gd name="connsiteY4-70" fmla="*/ 0 h 1379220"/>
                <a:gd name="connsiteX0-71" fmla="*/ 0 w 1341120"/>
                <a:gd name="connsiteY0-72" fmla="*/ 1021080 h 1379220"/>
                <a:gd name="connsiteX1-73" fmla="*/ 396240 w 1341120"/>
                <a:gd name="connsiteY1-74" fmla="*/ 1379220 h 1379220"/>
                <a:gd name="connsiteX2-75" fmla="*/ 1013460 w 1341120"/>
                <a:gd name="connsiteY2-76" fmla="*/ 1379220 h 1379220"/>
                <a:gd name="connsiteX3-77" fmla="*/ 1341120 w 1341120"/>
                <a:gd name="connsiteY3-78" fmla="*/ 1036320 h 1379220"/>
                <a:gd name="connsiteX4-79" fmla="*/ 1341120 w 1341120"/>
                <a:gd name="connsiteY4-80" fmla="*/ 0 h 1379220"/>
                <a:gd name="connsiteX0-81" fmla="*/ 0 w 1341120"/>
                <a:gd name="connsiteY0-82" fmla="*/ 1021080 h 1379220"/>
                <a:gd name="connsiteX1-83" fmla="*/ 396240 w 1341120"/>
                <a:gd name="connsiteY1-84" fmla="*/ 1379220 h 1379220"/>
                <a:gd name="connsiteX2-85" fmla="*/ 1013460 w 1341120"/>
                <a:gd name="connsiteY2-86" fmla="*/ 1379220 h 1379220"/>
                <a:gd name="connsiteX3-87" fmla="*/ 1341120 w 1341120"/>
                <a:gd name="connsiteY3-88" fmla="*/ 1036320 h 1379220"/>
                <a:gd name="connsiteX4-89" fmla="*/ 1341120 w 1341120"/>
                <a:gd name="connsiteY4-90" fmla="*/ 0 h 13792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341120" h="1379220">
                  <a:moveTo>
                    <a:pt x="0" y="1021080"/>
                  </a:moveTo>
                  <a:cubicBezTo>
                    <a:pt x="267812" y="1011872"/>
                    <a:pt x="371317" y="1171734"/>
                    <a:pt x="396240" y="1379220"/>
                  </a:cubicBezTo>
                  <a:lnTo>
                    <a:pt x="1013460" y="1379220"/>
                  </a:lnTo>
                  <a:cubicBezTo>
                    <a:pt x="1020286" y="1100615"/>
                    <a:pt x="1169987" y="1045845"/>
                    <a:pt x="1341120" y="1036320"/>
                  </a:cubicBezTo>
                  <a:lnTo>
                    <a:pt x="1341120" y="0"/>
                  </a:lnTo>
                </a:path>
              </a:pathLst>
            </a:custGeom>
            <a:noFill/>
            <a:ln w="38100">
              <a:solidFill>
                <a:srgbClr val="392C47"/>
              </a:solidFill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任意多边形 9"/>
            <p:cNvSpPr/>
            <p:nvPr/>
          </p:nvSpPr>
          <p:spPr>
            <a:xfrm>
              <a:off x="6562105" y="3346092"/>
              <a:ext cx="1358263" cy="369437"/>
            </a:xfrm>
            <a:custGeom>
              <a:avLst/>
              <a:gdLst>
                <a:gd name="connsiteX0" fmla="*/ 0 w 1249680"/>
                <a:gd name="connsiteY0" fmla="*/ 0 h 335280"/>
                <a:gd name="connsiteX1" fmla="*/ 365760 w 1249680"/>
                <a:gd name="connsiteY1" fmla="*/ 335280 h 335280"/>
                <a:gd name="connsiteX2" fmla="*/ 1249680 w 1249680"/>
                <a:gd name="connsiteY2" fmla="*/ 335280 h 335280"/>
                <a:gd name="connsiteX0-1" fmla="*/ 0 w 1249680"/>
                <a:gd name="connsiteY0-2" fmla="*/ 1933 h 337213"/>
                <a:gd name="connsiteX1-3" fmla="*/ 365760 w 1249680"/>
                <a:gd name="connsiteY1-4" fmla="*/ 337213 h 337213"/>
                <a:gd name="connsiteX2-5" fmla="*/ 1249680 w 1249680"/>
                <a:gd name="connsiteY2-6" fmla="*/ 337213 h 337213"/>
                <a:gd name="connsiteX0-7" fmla="*/ 0 w 1249680"/>
                <a:gd name="connsiteY0-8" fmla="*/ 3084 h 338364"/>
                <a:gd name="connsiteX1-9" fmla="*/ 365760 w 1249680"/>
                <a:gd name="connsiteY1-10" fmla="*/ 338364 h 338364"/>
                <a:gd name="connsiteX2-11" fmla="*/ 1249680 w 1249680"/>
                <a:gd name="connsiteY2-12" fmla="*/ 338364 h 338364"/>
                <a:gd name="connsiteX0-13" fmla="*/ 0 w 1249680"/>
                <a:gd name="connsiteY0-14" fmla="*/ 4623 h 339903"/>
                <a:gd name="connsiteX1-15" fmla="*/ 365760 w 1249680"/>
                <a:gd name="connsiteY1-16" fmla="*/ 339903 h 339903"/>
                <a:gd name="connsiteX2-17" fmla="*/ 1249680 w 1249680"/>
                <a:gd name="connsiteY2-18" fmla="*/ 339903 h 3399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249680" h="339903">
                  <a:moveTo>
                    <a:pt x="0" y="4623"/>
                  </a:moveTo>
                  <a:cubicBezTo>
                    <a:pt x="219552" y="-28874"/>
                    <a:pt x="334328" y="123368"/>
                    <a:pt x="365760" y="339903"/>
                  </a:cubicBezTo>
                  <a:lnTo>
                    <a:pt x="1249680" y="339903"/>
                  </a:lnTo>
                </a:path>
              </a:pathLst>
            </a:custGeom>
            <a:noFill/>
            <a:ln w="38100">
              <a:solidFill>
                <a:srgbClr val="392C47"/>
              </a:solidFill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任意多边形 10"/>
            <p:cNvSpPr/>
            <p:nvPr/>
          </p:nvSpPr>
          <p:spPr>
            <a:xfrm>
              <a:off x="4909651" y="3677643"/>
              <a:ext cx="1474212" cy="1499059"/>
            </a:xfrm>
            <a:custGeom>
              <a:avLst/>
              <a:gdLst>
                <a:gd name="connsiteX0" fmla="*/ 0 w 1356360"/>
                <a:gd name="connsiteY0" fmla="*/ 320040 h 1379220"/>
                <a:gd name="connsiteX1" fmla="*/ 373380 w 1356360"/>
                <a:gd name="connsiteY1" fmla="*/ 0 h 1379220"/>
                <a:gd name="connsiteX2" fmla="*/ 990600 w 1356360"/>
                <a:gd name="connsiteY2" fmla="*/ 0 h 1379220"/>
                <a:gd name="connsiteX3" fmla="*/ 1356360 w 1356360"/>
                <a:gd name="connsiteY3" fmla="*/ 342900 h 1379220"/>
                <a:gd name="connsiteX4" fmla="*/ 1356360 w 1356360"/>
                <a:gd name="connsiteY4" fmla="*/ 1379220 h 1379220"/>
                <a:gd name="connsiteX0-1" fmla="*/ 0 w 1356360"/>
                <a:gd name="connsiteY0-2" fmla="*/ 320040 h 1379220"/>
                <a:gd name="connsiteX1-3" fmla="*/ 373380 w 1356360"/>
                <a:gd name="connsiteY1-4" fmla="*/ 0 h 1379220"/>
                <a:gd name="connsiteX2-5" fmla="*/ 990600 w 1356360"/>
                <a:gd name="connsiteY2-6" fmla="*/ 0 h 1379220"/>
                <a:gd name="connsiteX3-7" fmla="*/ 1356360 w 1356360"/>
                <a:gd name="connsiteY3-8" fmla="*/ 342900 h 1379220"/>
                <a:gd name="connsiteX4-9" fmla="*/ 1356360 w 1356360"/>
                <a:gd name="connsiteY4-10" fmla="*/ 1379220 h 1379220"/>
                <a:gd name="connsiteX0-11" fmla="*/ 0 w 1356360"/>
                <a:gd name="connsiteY0-12" fmla="*/ 320040 h 1379220"/>
                <a:gd name="connsiteX1-13" fmla="*/ 373380 w 1356360"/>
                <a:gd name="connsiteY1-14" fmla="*/ 0 h 1379220"/>
                <a:gd name="connsiteX2-15" fmla="*/ 990600 w 1356360"/>
                <a:gd name="connsiteY2-16" fmla="*/ 0 h 1379220"/>
                <a:gd name="connsiteX3-17" fmla="*/ 1356360 w 1356360"/>
                <a:gd name="connsiteY3-18" fmla="*/ 342900 h 1379220"/>
                <a:gd name="connsiteX4-19" fmla="*/ 1356360 w 1356360"/>
                <a:gd name="connsiteY4-20" fmla="*/ 1379220 h 1379220"/>
                <a:gd name="connsiteX0-21" fmla="*/ 0 w 1356360"/>
                <a:gd name="connsiteY0-22" fmla="*/ 320040 h 1379220"/>
                <a:gd name="connsiteX1-23" fmla="*/ 373380 w 1356360"/>
                <a:gd name="connsiteY1-24" fmla="*/ 0 h 1379220"/>
                <a:gd name="connsiteX2-25" fmla="*/ 990600 w 1356360"/>
                <a:gd name="connsiteY2-26" fmla="*/ 0 h 1379220"/>
                <a:gd name="connsiteX3-27" fmla="*/ 1356360 w 1356360"/>
                <a:gd name="connsiteY3-28" fmla="*/ 342900 h 1379220"/>
                <a:gd name="connsiteX4-29" fmla="*/ 1356360 w 1356360"/>
                <a:gd name="connsiteY4-30" fmla="*/ 1379220 h 1379220"/>
                <a:gd name="connsiteX0-31" fmla="*/ 0 w 1356360"/>
                <a:gd name="connsiteY0-32" fmla="*/ 320040 h 1379220"/>
                <a:gd name="connsiteX1-33" fmla="*/ 373380 w 1356360"/>
                <a:gd name="connsiteY1-34" fmla="*/ 0 h 1379220"/>
                <a:gd name="connsiteX2-35" fmla="*/ 990600 w 1356360"/>
                <a:gd name="connsiteY2-36" fmla="*/ 0 h 1379220"/>
                <a:gd name="connsiteX3-37" fmla="*/ 1356360 w 1356360"/>
                <a:gd name="connsiteY3-38" fmla="*/ 342900 h 1379220"/>
                <a:gd name="connsiteX4-39" fmla="*/ 1356360 w 1356360"/>
                <a:gd name="connsiteY4-40" fmla="*/ 1379220 h 1379220"/>
                <a:gd name="connsiteX0-41" fmla="*/ 0 w 1356360"/>
                <a:gd name="connsiteY0-42" fmla="*/ 320040 h 1379220"/>
                <a:gd name="connsiteX1-43" fmla="*/ 373380 w 1356360"/>
                <a:gd name="connsiteY1-44" fmla="*/ 0 h 1379220"/>
                <a:gd name="connsiteX2-45" fmla="*/ 990600 w 1356360"/>
                <a:gd name="connsiteY2-46" fmla="*/ 0 h 1379220"/>
                <a:gd name="connsiteX3-47" fmla="*/ 1356360 w 1356360"/>
                <a:gd name="connsiteY3-48" fmla="*/ 342900 h 1379220"/>
                <a:gd name="connsiteX4-49" fmla="*/ 1356360 w 1356360"/>
                <a:gd name="connsiteY4-50" fmla="*/ 1379220 h 1379220"/>
                <a:gd name="connsiteX0-51" fmla="*/ 0 w 1356360"/>
                <a:gd name="connsiteY0-52" fmla="*/ 320040 h 1379220"/>
                <a:gd name="connsiteX1-53" fmla="*/ 373380 w 1356360"/>
                <a:gd name="connsiteY1-54" fmla="*/ 0 h 1379220"/>
                <a:gd name="connsiteX2-55" fmla="*/ 990600 w 1356360"/>
                <a:gd name="connsiteY2-56" fmla="*/ 0 h 1379220"/>
                <a:gd name="connsiteX3-57" fmla="*/ 1356360 w 1356360"/>
                <a:gd name="connsiteY3-58" fmla="*/ 342900 h 1379220"/>
                <a:gd name="connsiteX4-59" fmla="*/ 1356360 w 1356360"/>
                <a:gd name="connsiteY4-60" fmla="*/ 1379220 h 13792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356360" h="1379220">
                  <a:moveTo>
                    <a:pt x="0" y="320040"/>
                  </a:moveTo>
                  <a:cubicBezTo>
                    <a:pt x="322104" y="337185"/>
                    <a:pt x="346551" y="149542"/>
                    <a:pt x="373380" y="0"/>
                  </a:cubicBezTo>
                  <a:lnTo>
                    <a:pt x="990600" y="0"/>
                  </a:lnTo>
                  <a:cubicBezTo>
                    <a:pt x="1024413" y="230981"/>
                    <a:pt x="1191577" y="345281"/>
                    <a:pt x="1356360" y="342900"/>
                  </a:cubicBezTo>
                  <a:lnTo>
                    <a:pt x="1356360" y="1379220"/>
                  </a:lnTo>
                </a:path>
              </a:pathLst>
            </a:custGeom>
            <a:noFill/>
            <a:ln w="38100">
              <a:solidFill>
                <a:srgbClr val="392C47"/>
              </a:solidFill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任意多边形 11"/>
            <p:cNvSpPr/>
            <p:nvPr/>
          </p:nvSpPr>
          <p:spPr>
            <a:xfrm>
              <a:off x="4792172" y="1546439"/>
              <a:ext cx="310633" cy="372695"/>
            </a:xfrm>
            <a:custGeom>
              <a:avLst/>
              <a:gdLst>
                <a:gd name="connsiteX0" fmla="*/ 0 w 285750"/>
                <a:gd name="connsiteY0" fmla="*/ 0 h 342900"/>
                <a:gd name="connsiteX1" fmla="*/ 285750 w 285750"/>
                <a:gd name="connsiteY1" fmla="*/ 342900 h 342900"/>
                <a:gd name="connsiteX0-1" fmla="*/ 0 w 285750"/>
                <a:gd name="connsiteY0-2" fmla="*/ 0 h 342900"/>
                <a:gd name="connsiteX1-3" fmla="*/ 285750 w 285750"/>
                <a:gd name="connsiteY1-4" fmla="*/ 342900 h 342900"/>
                <a:gd name="connsiteX0-5" fmla="*/ 0 w 285750"/>
                <a:gd name="connsiteY0-6" fmla="*/ 0 h 342900"/>
                <a:gd name="connsiteX1-7" fmla="*/ 285750 w 285750"/>
                <a:gd name="connsiteY1-8" fmla="*/ 342900 h 342900"/>
                <a:gd name="connsiteX0-9" fmla="*/ 0 w 285750"/>
                <a:gd name="connsiteY0-10" fmla="*/ 0 h 342900"/>
                <a:gd name="connsiteX1-11" fmla="*/ 285750 w 285750"/>
                <a:gd name="connsiteY1-12" fmla="*/ 342900 h 342900"/>
                <a:gd name="connsiteX0-13" fmla="*/ 0 w 285750"/>
                <a:gd name="connsiteY0-14" fmla="*/ 0 h 342900"/>
                <a:gd name="connsiteX1-15" fmla="*/ 285750 w 285750"/>
                <a:gd name="connsiteY1-16" fmla="*/ 342900 h 342900"/>
                <a:gd name="connsiteX0-17" fmla="*/ 0 w 285800"/>
                <a:gd name="connsiteY0-18" fmla="*/ 0 h 342900"/>
                <a:gd name="connsiteX1-19" fmla="*/ 285750 w 285800"/>
                <a:gd name="connsiteY1-20" fmla="*/ 342900 h 3429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285800" h="342900">
                  <a:moveTo>
                    <a:pt x="0" y="0"/>
                  </a:moveTo>
                  <a:cubicBezTo>
                    <a:pt x="207169" y="16669"/>
                    <a:pt x="288132" y="135732"/>
                    <a:pt x="285750" y="342900"/>
                  </a:cubicBezTo>
                </a:path>
              </a:pathLst>
            </a:custGeom>
            <a:noFill/>
            <a:ln w="38100">
              <a:solidFill>
                <a:srgbClr val="392C47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任意多边形 12"/>
            <p:cNvSpPr/>
            <p:nvPr/>
          </p:nvSpPr>
          <p:spPr>
            <a:xfrm>
              <a:off x="1579097" y="1546439"/>
              <a:ext cx="310633" cy="372695"/>
            </a:xfrm>
            <a:custGeom>
              <a:avLst/>
              <a:gdLst>
                <a:gd name="connsiteX0" fmla="*/ 0 w 285750"/>
                <a:gd name="connsiteY0" fmla="*/ 0 h 342900"/>
                <a:gd name="connsiteX1" fmla="*/ 285750 w 285750"/>
                <a:gd name="connsiteY1" fmla="*/ 342900 h 342900"/>
                <a:gd name="connsiteX0-1" fmla="*/ 0 w 285750"/>
                <a:gd name="connsiteY0-2" fmla="*/ 0 h 342900"/>
                <a:gd name="connsiteX1-3" fmla="*/ 285750 w 285750"/>
                <a:gd name="connsiteY1-4" fmla="*/ 342900 h 342900"/>
                <a:gd name="connsiteX0-5" fmla="*/ 0 w 285750"/>
                <a:gd name="connsiteY0-6" fmla="*/ 0 h 342900"/>
                <a:gd name="connsiteX1-7" fmla="*/ 285750 w 285750"/>
                <a:gd name="connsiteY1-8" fmla="*/ 342900 h 342900"/>
                <a:gd name="connsiteX0-9" fmla="*/ 0 w 285750"/>
                <a:gd name="connsiteY0-10" fmla="*/ 0 h 342900"/>
                <a:gd name="connsiteX1-11" fmla="*/ 285750 w 285750"/>
                <a:gd name="connsiteY1-12" fmla="*/ 342900 h 342900"/>
                <a:gd name="connsiteX0-13" fmla="*/ 0 w 285750"/>
                <a:gd name="connsiteY0-14" fmla="*/ 0 h 342900"/>
                <a:gd name="connsiteX1-15" fmla="*/ 285750 w 285750"/>
                <a:gd name="connsiteY1-16" fmla="*/ 342900 h 342900"/>
                <a:gd name="connsiteX0-17" fmla="*/ 0 w 285800"/>
                <a:gd name="connsiteY0-18" fmla="*/ 0 h 342900"/>
                <a:gd name="connsiteX1-19" fmla="*/ 285750 w 285800"/>
                <a:gd name="connsiteY1-20" fmla="*/ 342900 h 3429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285800" h="342900">
                  <a:moveTo>
                    <a:pt x="0" y="0"/>
                  </a:moveTo>
                  <a:cubicBezTo>
                    <a:pt x="207169" y="16669"/>
                    <a:pt x="288132" y="135732"/>
                    <a:pt x="285750" y="342900"/>
                  </a:cubicBezTo>
                </a:path>
              </a:pathLst>
            </a:custGeom>
            <a:noFill/>
            <a:ln w="38100">
              <a:solidFill>
                <a:srgbClr val="392C47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320973" y="3854545"/>
              <a:ext cx="352152" cy="0"/>
            </a:xfrm>
            <a:prstGeom prst="line">
              <a:avLst/>
            </a:prstGeom>
            <a:noFill/>
            <a:ln w="38100">
              <a:solidFill>
                <a:srgbClr val="392C47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3881060" y="3568792"/>
              <a:ext cx="352152" cy="0"/>
            </a:xfrm>
            <a:prstGeom prst="line">
              <a:avLst/>
            </a:prstGeom>
            <a:noFill/>
            <a:ln w="38100">
              <a:solidFill>
                <a:srgbClr val="392C47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5336637" y="3860539"/>
              <a:ext cx="352152" cy="0"/>
            </a:xfrm>
            <a:prstGeom prst="line">
              <a:avLst/>
            </a:prstGeom>
            <a:noFill/>
            <a:ln w="38100">
              <a:solidFill>
                <a:srgbClr val="392C47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8" name="任意多边形 17"/>
            <p:cNvSpPr/>
            <p:nvPr/>
          </p:nvSpPr>
          <p:spPr>
            <a:xfrm flipH="1" flipV="1">
              <a:off x="5916537" y="5557370"/>
              <a:ext cx="310633" cy="372695"/>
            </a:xfrm>
            <a:custGeom>
              <a:avLst/>
              <a:gdLst>
                <a:gd name="connsiteX0" fmla="*/ 0 w 285750"/>
                <a:gd name="connsiteY0" fmla="*/ 0 h 342900"/>
                <a:gd name="connsiteX1" fmla="*/ 285750 w 285750"/>
                <a:gd name="connsiteY1" fmla="*/ 342900 h 342900"/>
                <a:gd name="connsiteX0-1" fmla="*/ 0 w 285750"/>
                <a:gd name="connsiteY0-2" fmla="*/ 0 h 342900"/>
                <a:gd name="connsiteX1-3" fmla="*/ 285750 w 285750"/>
                <a:gd name="connsiteY1-4" fmla="*/ 342900 h 342900"/>
                <a:gd name="connsiteX0-5" fmla="*/ 0 w 285750"/>
                <a:gd name="connsiteY0-6" fmla="*/ 0 h 342900"/>
                <a:gd name="connsiteX1-7" fmla="*/ 285750 w 285750"/>
                <a:gd name="connsiteY1-8" fmla="*/ 342900 h 342900"/>
                <a:gd name="connsiteX0-9" fmla="*/ 0 w 285750"/>
                <a:gd name="connsiteY0-10" fmla="*/ 0 h 342900"/>
                <a:gd name="connsiteX1-11" fmla="*/ 285750 w 285750"/>
                <a:gd name="connsiteY1-12" fmla="*/ 342900 h 342900"/>
                <a:gd name="connsiteX0-13" fmla="*/ 0 w 285750"/>
                <a:gd name="connsiteY0-14" fmla="*/ 0 h 342900"/>
                <a:gd name="connsiteX1-15" fmla="*/ 285750 w 285750"/>
                <a:gd name="connsiteY1-16" fmla="*/ 342900 h 342900"/>
                <a:gd name="connsiteX0-17" fmla="*/ 0 w 285800"/>
                <a:gd name="connsiteY0-18" fmla="*/ 0 h 342900"/>
                <a:gd name="connsiteX1-19" fmla="*/ 285750 w 285800"/>
                <a:gd name="connsiteY1-20" fmla="*/ 342900 h 3429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285800" h="342900">
                  <a:moveTo>
                    <a:pt x="0" y="0"/>
                  </a:moveTo>
                  <a:cubicBezTo>
                    <a:pt x="207169" y="16669"/>
                    <a:pt x="288132" y="135732"/>
                    <a:pt x="285750" y="342900"/>
                  </a:cubicBezTo>
                </a:path>
              </a:pathLst>
            </a:custGeom>
            <a:noFill/>
            <a:ln w="38100">
              <a:solidFill>
                <a:srgbClr val="392C47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任意多边形 18"/>
            <p:cNvSpPr/>
            <p:nvPr/>
          </p:nvSpPr>
          <p:spPr>
            <a:xfrm flipH="1" flipV="1">
              <a:off x="2993437" y="5534050"/>
              <a:ext cx="310633" cy="372695"/>
            </a:xfrm>
            <a:custGeom>
              <a:avLst/>
              <a:gdLst>
                <a:gd name="connsiteX0" fmla="*/ 0 w 285750"/>
                <a:gd name="connsiteY0" fmla="*/ 0 h 342900"/>
                <a:gd name="connsiteX1" fmla="*/ 285750 w 285750"/>
                <a:gd name="connsiteY1" fmla="*/ 342900 h 342900"/>
                <a:gd name="connsiteX0-1" fmla="*/ 0 w 285750"/>
                <a:gd name="connsiteY0-2" fmla="*/ 0 h 342900"/>
                <a:gd name="connsiteX1-3" fmla="*/ 285750 w 285750"/>
                <a:gd name="connsiteY1-4" fmla="*/ 342900 h 342900"/>
                <a:gd name="connsiteX0-5" fmla="*/ 0 w 285750"/>
                <a:gd name="connsiteY0-6" fmla="*/ 0 h 342900"/>
                <a:gd name="connsiteX1-7" fmla="*/ 285750 w 285750"/>
                <a:gd name="connsiteY1-8" fmla="*/ 342900 h 342900"/>
                <a:gd name="connsiteX0-9" fmla="*/ 0 w 285750"/>
                <a:gd name="connsiteY0-10" fmla="*/ 0 h 342900"/>
                <a:gd name="connsiteX1-11" fmla="*/ 285750 w 285750"/>
                <a:gd name="connsiteY1-12" fmla="*/ 342900 h 342900"/>
                <a:gd name="connsiteX0-13" fmla="*/ 0 w 285750"/>
                <a:gd name="connsiteY0-14" fmla="*/ 0 h 342900"/>
                <a:gd name="connsiteX1-15" fmla="*/ 285750 w 285750"/>
                <a:gd name="connsiteY1-16" fmla="*/ 342900 h 342900"/>
                <a:gd name="connsiteX0-17" fmla="*/ 0 w 285800"/>
                <a:gd name="connsiteY0-18" fmla="*/ 0 h 342900"/>
                <a:gd name="connsiteX1-19" fmla="*/ 285750 w 285800"/>
                <a:gd name="connsiteY1-20" fmla="*/ 342900 h 3429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285800" h="342900">
                  <a:moveTo>
                    <a:pt x="0" y="0"/>
                  </a:moveTo>
                  <a:cubicBezTo>
                    <a:pt x="207169" y="16669"/>
                    <a:pt x="288132" y="135732"/>
                    <a:pt x="285750" y="342900"/>
                  </a:cubicBezTo>
                </a:path>
              </a:pathLst>
            </a:custGeom>
            <a:noFill/>
            <a:ln w="38100">
              <a:solidFill>
                <a:srgbClr val="392C47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椭圆 19"/>
            <p:cNvSpPr>
              <a:spLocks noChangeAspect="1"/>
            </p:cNvSpPr>
            <p:nvPr/>
          </p:nvSpPr>
          <p:spPr>
            <a:xfrm>
              <a:off x="3123487" y="5368880"/>
              <a:ext cx="469536" cy="469536"/>
            </a:xfrm>
            <a:prstGeom prst="ellipse">
              <a:avLst/>
            </a:prstGeom>
            <a:solidFill>
              <a:srgbClr val="2F34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椭圆 20"/>
            <p:cNvSpPr>
              <a:spLocks noChangeAspect="1"/>
            </p:cNvSpPr>
            <p:nvPr/>
          </p:nvSpPr>
          <p:spPr>
            <a:xfrm>
              <a:off x="1344328" y="1638467"/>
              <a:ext cx="469536" cy="469536"/>
            </a:xfrm>
            <a:prstGeom prst="ellipse">
              <a:avLst/>
            </a:prstGeom>
            <a:solidFill>
              <a:srgbClr val="0C6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椭圆 21"/>
            <p:cNvSpPr>
              <a:spLocks noChangeAspect="1"/>
            </p:cNvSpPr>
            <p:nvPr/>
          </p:nvSpPr>
          <p:spPr>
            <a:xfrm>
              <a:off x="4551192" y="1638467"/>
              <a:ext cx="469536" cy="469536"/>
            </a:xfrm>
            <a:prstGeom prst="ellipse">
              <a:avLst/>
            </a:prstGeom>
            <a:solidFill>
              <a:srgbClr val="6FB7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椭圆 22"/>
            <p:cNvSpPr>
              <a:spLocks noChangeAspect="1"/>
            </p:cNvSpPr>
            <p:nvPr/>
          </p:nvSpPr>
          <p:spPr>
            <a:xfrm>
              <a:off x="2895753" y="3431371"/>
              <a:ext cx="729010" cy="469536"/>
            </a:xfrm>
            <a:prstGeom prst="ellipse">
              <a:avLst/>
            </a:prstGeom>
            <a:solidFill>
              <a:srgbClr val="2F34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4" name="椭圆 23"/>
            <p:cNvSpPr>
              <a:spLocks noChangeAspect="1"/>
            </p:cNvSpPr>
            <p:nvPr/>
          </p:nvSpPr>
          <p:spPr>
            <a:xfrm>
              <a:off x="1322171" y="3407848"/>
              <a:ext cx="729010" cy="469536"/>
            </a:xfrm>
            <a:prstGeom prst="ellipse">
              <a:avLst/>
            </a:prstGeom>
            <a:solidFill>
              <a:srgbClr val="0C6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椭圆 24"/>
            <p:cNvSpPr>
              <a:spLocks noChangeAspect="1"/>
            </p:cNvSpPr>
            <p:nvPr/>
          </p:nvSpPr>
          <p:spPr>
            <a:xfrm>
              <a:off x="4437108" y="3442875"/>
              <a:ext cx="729010" cy="469536"/>
            </a:xfrm>
            <a:prstGeom prst="ellipse">
              <a:avLst/>
            </a:prstGeom>
            <a:solidFill>
              <a:srgbClr val="6FB7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6" name="椭圆 25"/>
            <p:cNvSpPr>
              <a:spLocks noChangeAspect="1"/>
            </p:cNvSpPr>
            <p:nvPr/>
          </p:nvSpPr>
          <p:spPr>
            <a:xfrm>
              <a:off x="6120470" y="3470272"/>
              <a:ext cx="729010" cy="469536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7" name="椭圆 26"/>
            <p:cNvSpPr>
              <a:spLocks noChangeAspect="1"/>
            </p:cNvSpPr>
            <p:nvPr/>
          </p:nvSpPr>
          <p:spPr>
            <a:xfrm>
              <a:off x="6017088" y="5368880"/>
              <a:ext cx="469536" cy="469536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8" name="Freeform 217"/>
            <p:cNvSpPr>
              <a:spLocks noChangeAspect="1" noEditPoints="1"/>
            </p:cNvSpPr>
            <p:nvPr/>
          </p:nvSpPr>
          <p:spPr bwMode="auto">
            <a:xfrm>
              <a:off x="1459150" y="1746403"/>
              <a:ext cx="269583" cy="273896"/>
            </a:xfrm>
            <a:custGeom>
              <a:avLst/>
              <a:gdLst>
                <a:gd name="T0" fmla="*/ 49 w 125"/>
                <a:gd name="T1" fmla="*/ 16 h 127"/>
                <a:gd name="T2" fmla="*/ 36 w 125"/>
                <a:gd name="T3" fmla="*/ 18 h 127"/>
                <a:gd name="T4" fmla="*/ 25 w 125"/>
                <a:gd name="T5" fmla="*/ 26 h 127"/>
                <a:gd name="T6" fmla="*/ 18 w 125"/>
                <a:gd name="T7" fmla="*/ 37 h 127"/>
                <a:gd name="T8" fmla="*/ 15 w 125"/>
                <a:gd name="T9" fmla="*/ 50 h 127"/>
                <a:gd name="T10" fmla="*/ 18 w 125"/>
                <a:gd name="T11" fmla="*/ 64 h 127"/>
                <a:gd name="T12" fmla="*/ 25 w 125"/>
                <a:gd name="T13" fmla="*/ 75 h 127"/>
                <a:gd name="T14" fmla="*/ 36 w 125"/>
                <a:gd name="T15" fmla="*/ 81 h 127"/>
                <a:gd name="T16" fmla="*/ 49 w 125"/>
                <a:gd name="T17" fmla="*/ 85 h 127"/>
                <a:gd name="T18" fmla="*/ 63 w 125"/>
                <a:gd name="T19" fmla="*/ 81 h 127"/>
                <a:gd name="T20" fmla="*/ 73 w 125"/>
                <a:gd name="T21" fmla="*/ 75 h 127"/>
                <a:gd name="T22" fmla="*/ 81 w 125"/>
                <a:gd name="T23" fmla="*/ 64 h 127"/>
                <a:gd name="T24" fmla="*/ 84 w 125"/>
                <a:gd name="T25" fmla="*/ 50 h 127"/>
                <a:gd name="T26" fmla="*/ 81 w 125"/>
                <a:gd name="T27" fmla="*/ 37 h 127"/>
                <a:gd name="T28" fmla="*/ 73 w 125"/>
                <a:gd name="T29" fmla="*/ 26 h 127"/>
                <a:gd name="T30" fmla="*/ 63 w 125"/>
                <a:gd name="T31" fmla="*/ 18 h 127"/>
                <a:gd name="T32" fmla="*/ 49 w 125"/>
                <a:gd name="T33" fmla="*/ 16 h 127"/>
                <a:gd name="T34" fmla="*/ 49 w 125"/>
                <a:gd name="T35" fmla="*/ 0 h 127"/>
                <a:gd name="T36" fmla="*/ 68 w 125"/>
                <a:gd name="T37" fmla="*/ 4 h 127"/>
                <a:gd name="T38" fmla="*/ 85 w 125"/>
                <a:gd name="T39" fmla="*/ 16 h 127"/>
                <a:gd name="T40" fmla="*/ 95 w 125"/>
                <a:gd name="T41" fmla="*/ 31 h 127"/>
                <a:gd name="T42" fmla="*/ 99 w 125"/>
                <a:gd name="T43" fmla="*/ 50 h 127"/>
                <a:gd name="T44" fmla="*/ 97 w 125"/>
                <a:gd name="T45" fmla="*/ 64 h 127"/>
                <a:gd name="T46" fmla="*/ 91 w 125"/>
                <a:gd name="T47" fmla="*/ 77 h 127"/>
                <a:gd name="T48" fmla="*/ 91 w 125"/>
                <a:gd name="T49" fmla="*/ 78 h 127"/>
                <a:gd name="T50" fmla="*/ 122 w 125"/>
                <a:gd name="T51" fmla="*/ 109 h 127"/>
                <a:gd name="T52" fmla="*/ 124 w 125"/>
                <a:gd name="T53" fmla="*/ 113 h 127"/>
                <a:gd name="T54" fmla="*/ 125 w 125"/>
                <a:gd name="T55" fmla="*/ 116 h 127"/>
                <a:gd name="T56" fmla="*/ 124 w 125"/>
                <a:gd name="T57" fmla="*/ 120 h 127"/>
                <a:gd name="T58" fmla="*/ 122 w 125"/>
                <a:gd name="T59" fmla="*/ 123 h 127"/>
                <a:gd name="T60" fmla="*/ 119 w 125"/>
                <a:gd name="T61" fmla="*/ 126 h 127"/>
                <a:gd name="T62" fmla="*/ 115 w 125"/>
                <a:gd name="T63" fmla="*/ 127 h 127"/>
                <a:gd name="T64" fmla="*/ 111 w 125"/>
                <a:gd name="T65" fmla="*/ 126 h 127"/>
                <a:gd name="T66" fmla="*/ 107 w 125"/>
                <a:gd name="T67" fmla="*/ 123 h 127"/>
                <a:gd name="T68" fmla="*/ 77 w 125"/>
                <a:gd name="T69" fmla="*/ 93 h 127"/>
                <a:gd name="T70" fmla="*/ 76 w 125"/>
                <a:gd name="T71" fmla="*/ 92 h 127"/>
                <a:gd name="T72" fmla="*/ 64 w 125"/>
                <a:gd name="T73" fmla="*/ 98 h 127"/>
                <a:gd name="T74" fmla="*/ 49 w 125"/>
                <a:gd name="T75" fmla="*/ 101 h 127"/>
                <a:gd name="T76" fmla="*/ 30 w 125"/>
                <a:gd name="T77" fmla="*/ 97 h 127"/>
                <a:gd name="T78" fmla="*/ 14 w 125"/>
                <a:gd name="T79" fmla="*/ 85 h 127"/>
                <a:gd name="T80" fmla="*/ 4 w 125"/>
                <a:gd name="T81" fmla="*/ 69 h 127"/>
                <a:gd name="T82" fmla="*/ 0 w 125"/>
                <a:gd name="T83" fmla="*/ 50 h 127"/>
                <a:gd name="T84" fmla="*/ 4 w 125"/>
                <a:gd name="T85" fmla="*/ 31 h 127"/>
                <a:gd name="T86" fmla="*/ 14 w 125"/>
                <a:gd name="T87" fmla="*/ 16 h 127"/>
                <a:gd name="T88" fmla="*/ 30 w 125"/>
                <a:gd name="T89" fmla="*/ 4 h 127"/>
                <a:gd name="T90" fmla="*/ 49 w 125"/>
                <a:gd name="T91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5" h="127">
                  <a:moveTo>
                    <a:pt x="49" y="16"/>
                  </a:moveTo>
                  <a:lnTo>
                    <a:pt x="36" y="18"/>
                  </a:lnTo>
                  <a:lnTo>
                    <a:pt x="25" y="26"/>
                  </a:lnTo>
                  <a:lnTo>
                    <a:pt x="18" y="37"/>
                  </a:lnTo>
                  <a:lnTo>
                    <a:pt x="15" y="50"/>
                  </a:lnTo>
                  <a:lnTo>
                    <a:pt x="18" y="64"/>
                  </a:lnTo>
                  <a:lnTo>
                    <a:pt x="25" y="75"/>
                  </a:lnTo>
                  <a:lnTo>
                    <a:pt x="36" y="81"/>
                  </a:lnTo>
                  <a:lnTo>
                    <a:pt x="49" y="85"/>
                  </a:lnTo>
                  <a:lnTo>
                    <a:pt x="63" y="81"/>
                  </a:lnTo>
                  <a:lnTo>
                    <a:pt x="73" y="75"/>
                  </a:lnTo>
                  <a:lnTo>
                    <a:pt x="81" y="64"/>
                  </a:lnTo>
                  <a:lnTo>
                    <a:pt x="84" y="50"/>
                  </a:lnTo>
                  <a:lnTo>
                    <a:pt x="81" y="37"/>
                  </a:lnTo>
                  <a:lnTo>
                    <a:pt x="73" y="26"/>
                  </a:lnTo>
                  <a:lnTo>
                    <a:pt x="63" y="18"/>
                  </a:lnTo>
                  <a:lnTo>
                    <a:pt x="49" y="16"/>
                  </a:lnTo>
                  <a:close/>
                  <a:moveTo>
                    <a:pt x="49" y="0"/>
                  </a:moveTo>
                  <a:lnTo>
                    <a:pt x="68" y="4"/>
                  </a:lnTo>
                  <a:lnTo>
                    <a:pt x="85" y="16"/>
                  </a:lnTo>
                  <a:lnTo>
                    <a:pt x="95" y="31"/>
                  </a:lnTo>
                  <a:lnTo>
                    <a:pt x="99" y="50"/>
                  </a:lnTo>
                  <a:lnTo>
                    <a:pt x="97" y="64"/>
                  </a:lnTo>
                  <a:lnTo>
                    <a:pt x="91" y="77"/>
                  </a:lnTo>
                  <a:lnTo>
                    <a:pt x="91" y="78"/>
                  </a:lnTo>
                  <a:lnTo>
                    <a:pt x="122" y="109"/>
                  </a:lnTo>
                  <a:lnTo>
                    <a:pt x="124" y="113"/>
                  </a:lnTo>
                  <a:lnTo>
                    <a:pt x="125" y="116"/>
                  </a:lnTo>
                  <a:lnTo>
                    <a:pt x="124" y="120"/>
                  </a:lnTo>
                  <a:lnTo>
                    <a:pt x="122" y="123"/>
                  </a:lnTo>
                  <a:lnTo>
                    <a:pt x="119" y="126"/>
                  </a:lnTo>
                  <a:lnTo>
                    <a:pt x="115" y="127"/>
                  </a:lnTo>
                  <a:lnTo>
                    <a:pt x="111" y="126"/>
                  </a:lnTo>
                  <a:lnTo>
                    <a:pt x="107" y="123"/>
                  </a:lnTo>
                  <a:lnTo>
                    <a:pt x="77" y="93"/>
                  </a:lnTo>
                  <a:lnTo>
                    <a:pt x="76" y="92"/>
                  </a:lnTo>
                  <a:lnTo>
                    <a:pt x="64" y="98"/>
                  </a:lnTo>
                  <a:lnTo>
                    <a:pt x="49" y="101"/>
                  </a:lnTo>
                  <a:lnTo>
                    <a:pt x="30" y="97"/>
                  </a:lnTo>
                  <a:lnTo>
                    <a:pt x="14" y="85"/>
                  </a:lnTo>
                  <a:lnTo>
                    <a:pt x="4" y="69"/>
                  </a:lnTo>
                  <a:lnTo>
                    <a:pt x="0" y="50"/>
                  </a:lnTo>
                  <a:lnTo>
                    <a:pt x="4" y="31"/>
                  </a:lnTo>
                  <a:lnTo>
                    <a:pt x="14" y="16"/>
                  </a:lnTo>
                  <a:lnTo>
                    <a:pt x="30" y="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9" name="Freeform 218"/>
            <p:cNvSpPr>
              <a:spLocks noChangeAspect="1" noEditPoints="1"/>
            </p:cNvSpPr>
            <p:nvPr/>
          </p:nvSpPr>
          <p:spPr bwMode="auto">
            <a:xfrm>
              <a:off x="3215462" y="5463199"/>
              <a:ext cx="260535" cy="273896"/>
            </a:xfrm>
            <a:custGeom>
              <a:avLst/>
              <a:gdLst>
                <a:gd name="T0" fmla="*/ 61 w 117"/>
                <a:gd name="T1" fmla="*/ 38 h 123"/>
                <a:gd name="T2" fmla="*/ 72 w 117"/>
                <a:gd name="T3" fmla="*/ 43 h 123"/>
                <a:gd name="T4" fmla="*/ 76 w 117"/>
                <a:gd name="T5" fmla="*/ 47 h 123"/>
                <a:gd name="T6" fmla="*/ 63 w 117"/>
                <a:gd name="T7" fmla="*/ 62 h 123"/>
                <a:gd name="T8" fmla="*/ 61 w 117"/>
                <a:gd name="T9" fmla="*/ 59 h 123"/>
                <a:gd name="T10" fmla="*/ 54 w 117"/>
                <a:gd name="T11" fmla="*/ 57 h 123"/>
                <a:gd name="T12" fmla="*/ 49 w 117"/>
                <a:gd name="T13" fmla="*/ 59 h 123"/>
                <a:gd name="T14" fmla="*/ 24 w 117"/>
                <a:gd name="T15" fmla="*/ 83 h 123"/>
                <a:gd name="T16" fmla="*/ 20 w 117"/>
                <a:gd name="T17" fmla="*/ 88 h 123"/>
                <a:gd name="T18" fmla="*/ 20 w 117"/>
                <a:gd name="T19" fmla="*/ 94 h 123"/>
                <a:gd name="T20" fmla="*/ 24 w 117"/>
                <a:gd name="T21" fmla="*/ 100 h 123"/>
                <a:gd name="T22" fmla="*/ 27 w 117"/>
                <a:gd name="T23" fmla="*/ 102 h 123"/>
                <a:gd name="T24" fmla="*/ 33 w 117"/>
                <a:gd name="T25" fmla="*/ 104 h 123"/>
                <a:gd name="T26" fmla="*/ 38 w 117"/>
                <a:gd name="T27" fmla="*/ 102 h 123"/>
                <a:gd name="T28" fmla="*/ 51 w 117"/>
                <a:gd name="T29" fmla="*/ 91 h 123"/>
                <a:gd name="T30" fmla="*/ 58 w 117"/>
                <a:gd name="T31" fmla="*/ 88 h 123"/>
                <a:gd name="T32" fmla="*/ 65 w 117"/>
                <a:gd name="T33" fmla="*/ 91 h 123"/>
                <a:gd name="T34" fmla="*/ 67 w 117"/>
                <a:gd name="T35" fmla="*/ 97 h 123"/>
                <a:gd name="T36" fmla="*/ 65 w 117"/>
                <a:gd name="T37" fmla="*/ 104 h 123"/>
                <a:gd name="T38" fmla="*/ 45 w 117"/>
                <a:gd name="T39" fmla="*/ 121 h 123"/>
                <a:gd name="T40" fmla="*/ 33 w 117"/>
                <a:gd name="T41" fmla="*/ 123 h 123"/>
                <a:gd name="T42" fmla="*/ 11 w 117"/>
                <a:gd name="T43" fmla="*/ 114 h 123"/>
                <a:gd name="T44" fmla="*/ 3 w 117"/>
                <a:gd name="T45" fmla="*/ 102 h 123"/>
                <a:gd name="T46" fmla="*/ 3 w 117"/>
                <a:gd name="T47" fmla="*/ 79 h 123"/>
                <a:gd name="T48" fmla="*/ 32 w 117"/>
                <a:gd name="T49" fmla="*/ 47 h 123"/>
                <a:gd name="T50" fmla="*/ 54 w 117"/>
                <a:gd name="T51" fmla="*/ 38 h 123"/>
                <a:gd name="T52" fmla="*/ 97 w 117"/>
                <a:gd name="T53" fmla="*/ 3 h 123"/>
                <a:gd name="T54" fmla="*/ 108 w 117"/>
                <a:gd name="T55" fmla="*/ 9 h 123"/>
                <a:gd name="T56" fmla="*/ 117 w 117"/>
                <a:gd name="T57" fmla="*/ 32 h 123"/>
                <a:gd name="T58" fmla="*/ 108 w 117"/>
                <a:gd name="T59" fmla="*/ 54 h 123"/>
                <a:gd name="T60" fmla="*/ 75 w 117"/>
                <a:gd name="T61" fmla="*/ 83 h 123"/>
                <a:gd name="T62" fmla="*/ 63 w 117"/>
                <a:gd name="T63" fmla="*/ 85 h 123"/>
                <a:gd name="T64" fmla="*/ 42 w 117"/>
                <a:gd name="T65" fmla="*/ 76 h 123"/>
                <a:gd name="T66" fmla="*/ 54 w 117"/>
                <a:gd name="T67" fmla="*/ 62 h 123"/>
                <a:gd name="T68" fmla="*/ 58 w 117"/>
                <a:gd name="T69" fmla="*/ 64 h 123"/>
                <a:gd name="T70" fmla="*/ 63 w 117"/>
                <a:gd name="T71" fmla="*/ 66 h 123"/>
                <a:gd name="T72" fmla="*/ 70 w 117"/>
                <a:gd name="T73" fmla="*/ 64 h 123"/>
                <a:gd name="T74" fmla="*/ 95 w 117"/>
                <a:gd name="T75" fmla="*/ 41 h 123"/>
                <a:gd name="T76" fmla="*/ 97 w 117"/>
                <a:gd name="T77" fmla="*/ 36 h 123"/>
                <a:gd name="T78" fmla="*/ 97 w 117"/>
                <a:gd name="T79" fmla="*/ 29 h 123"/>
                <a:gd name="T80" fmla="*/ 95 w 117"/>
                <a:gd name="T81" fmla="*/ 24 h 123"/>
                <a:gd name="T82" fmla="*/ 91 w 117"/>
                <a:gd name="T83" fmla="*/ 21 h 123"/>
                <a:gd name="T84" fmla="*/ 86 w 117"/>
                <a:gd name="T85" fmla="*/ 19 h 123"/>
                <a:gd name="T86" fmla="*/ 79 w 117"/>
                <a:gd name="T87" fmla="*/ 21 h 123"/>
                <a:gd name="T88" fmla="*/ 67 w 117"/>
                <a:gd name="T89" fmla="*/ 32 h 123"/>
                <a:gd name="T90" fmla="*/ 61 w 117"/>
                <a:gd name="T91" fmla="*/ 34 h 123"/>
                <a:gd name="T92" fmla="*/ 54 w 117"/>
                <a:gd name="T93" fmla="*/ 32 h 123"/>
                <a:gd name="T94" fmla="*/ 51 w 117"/>
                <a:gd name="T95" fmla="*/ 25 h 123"/>
                <a:gd name="T96" fmla="*/ 54 w 117"/>
                <a:gd name="T97" fmla="*/ 19 h 123"/>
                <a:gd name="T98" fmla="*/ 74 w 117"/>
                <a:gd name="T99" fmla="*/ 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7" h="123">
                  <a:moveTo>
                    <a:pt x="54" y="38"/>
                  </a:moveTo>
                  <a:lnTo>
                    <a:pt x="61" y="38"/>
                  </a:lnTo>
                  <a:lnTo>
                    <a:pt x="66" y="41"/>
                  </a:lnTo>
                  <a:lnTo>
                    <a:pt x="72" y="43"/>
                  </a:lnTo>
                  <a:lnTo>
                    <a:pt x="75" y="45"/>
                  </a:lnTo>
                  <a:lnTo>
                    <a:pt x="76" y="47"/>
                  </a:lnTo>
                  <a:lnTo>
                    <a:pt x="78" y="47"/>
                  </a:lnTo>
                  <a:lnTo>
                    <a:pt x="63" y="62"/>
                  </a:lnTo>
                  <a:lnTo>
                    <a:pt x="62" y="60"/>
                  </a:lnTo>
                  <a:lnTo>
                    <a:pt x="61" y="59"/>
                  </a:lnTo>
                  <a:lnTo>
                    <a:pt x="57" y="58"/>
                  </a:lnTo>
                  <a:lnTo>
                    <a:pt x="54" y="57"/>
                  </a:lnTo>
                  <a:lnTo>
                    <a:pt x="51" y="58"/>
                  </a:lnTo>
                  <a:lnTo>
                    <a:pt x="49" y="59"/>
                  </a:lnTo>
                  <a:lnTo>
                    <a:pt x="46" y="60"/>
                  </a:lnTo>
                  <a:lnTo>
                    <a:pt x="24" y="83"/>
                  </a:lnTo>
                  <a:lnTo>
                    <a:pt x="21" y="85"/>
                  </a:lnTo>
                  <a:lnTo>
                    <a:pt x="20" y="88"/>
                  </a:lnTo>
                  <a:lnTo>
                    <a:pt x="20" y="91"/>
                  </a:lnTo>
                  <a:lnTo>
                    <a:pt x="20" y="94"/>
                  </a:lnTo>
                  <a:lnTo>
                    <a:pt x="21" y="97"/>
                  </a:lnTo>
                  <a:lnTo>
                    <a:pt x="24" y="100"/>
                  </a:lnTo>
                  <a:lnTo>
                    <a:pt x="24" y="100"/>
                  </a:lnTo>
                  <a:lnTo>
                    <a:pt x="27" y="102"/>
                  </a:lnTo>
                  <a:lnTo>
                    <a:pt x="31" y="104"/>
                  </a:lnTo>
                  <a:lnTo>
                    <a:pt x="33" y="104"/>
                  </a:lnTo>
                  <a:lnTo>
                    <a:pt x="36" y="104"/>
                  </a:lnTo>
                  <a:lnTo>
                    <a:pt x="38" y="102"/>
                  </a:lnTo>
                  <a:lnTo>
                    <a:pt x="41" y="100"/>
                  </a:lnTo>
                  <a:lnTo>
                    <a:pt x="51" y="91"/>
                  </a:lnTo>
                  <a:lnTo>
                    <a:pt x="54" y="89"/>
                  </a:lnTo>
                  <a:lnTo>
                    <a:pt x="58" y="88"/>
                  </a:lnTo>
                  <a:lnTo>
                    <a:pt x="61" y="89"/>
                  </a:lnTo>
                  <a:lnTo>
                    <a:pt x="65" y="91"/>
                  </a:lnTo>
                  <a:lnTo>
                    <a:pt x="66" y="94"/>
                  </a:lnTo>
                  <a:lnTo>
                    <a:pt x="67" y="97"/>
                  </a:lnTo>
                  <a:lnTo>
                    <a:pt x="66" y="101"/>
                  </a:lnTo>
                  <a:lnTo>
                    <a:pt x="65" y="104"/>
                  </a:lnTo>
                  <a:lnTo>
                    <a:pt x="55" y="114"/>
                  </a:lnTo>
                  <a:lnTo>
                    <a:pt x="45" y="121"/>
                  </a:lnTo>
                  <a:lnTo>
                    <a:pt x="33" y="123"/>
                  </a:lnTo>
                  <a:lnTo>
                    <a:pt x="33" y="123"/>
                  </a:lnTo>
                  <a:lnTo>
                    <a:pt x="21" y="121"/>
                  </a:lnTo>
                  <a:lnTo>
                    <a:pt x="11" y="114"/>
                  </a:lnTo>
                  <a:lnTo>
                    <a:pt x="10" y="113"/>
                  </a:lnTo>
                  <a:lnTo>
                    <a:pt x="3" y="102"/>
                  </a:lnTo>
                  <a:lnTo>
                    <a:pt x="0" y="91"/>
                  </a:lnTo>
                  <a:lnTo>
                    <a:pt x="3" y="79"/>
                  </a:lnTo>
                  <a:lnTo>
                    <a:pt x="10" y="70"/>
                  </a:lnTo>
                  <a:lnTo>
                    <a:pt x="32" y="47"/>
                  </a:lnTo>
                  <a:lnTo>
                    <a:pt x="42" y="40"/>
                  </a:lnTo>
                  <a:lnTo>
                    <a:pt x="54" y="38"/>
                  </a:lnTo>
                  <a:close/>
                  <a:moveTo>
                    <a:pt x="86" y="0"/>
                  </a:moveTo>
                  <a:lnTo>
                    <a:pt x="97" y="3"/>
                  </a:lnTo>
                  <a:lnTo>
                    <a:pt x="107" y="9"/>
                  </a:lnTo>
                  <a:lnTo>
                    <a:pt x="108" y="9"/>
                  </a:lnTo>
                  <a:lnTo>
                    <a:pt x="114" y="20"/>
                  </a:lnTo>
                  <a:lnTo>
                    <a:pt x="117" y="32"/>
                  </a:lnTo>
                  <a:lnTo>
                    <a:pt x="114" y="43"/>
                  </a:lnTo>
                  <a:lnTo>
                    <a:pt x="108" y="54"/>
                  </a:lnTo>
                  <a:lnTo>
                    <a:pt x="86" y="76"/>
                  </a:lnTo>
                  <a:lnTo>
                    <a:pt x="75" y="83"/>
                  </a:lnTo>
                  <a:lnTo>
                    <a:pt x="63" y="85"/>
                  </a:lnTo>
                  <a:lnTo>
                    <a:pt x="63" y="85"/>
                  </a:lnTo>
                  <a:lnTo>
                    <a:pt x="51" y="83"/>
                  </a:lnTo>
                  <a:lnTo>
                    <a:pt x="42" y="76"/>
                  </a:lnTo>
                  <a:lnTo>
                    <a:pt x="41" y="75"/>
                  </a:lnTo>
                  <a:lnTo>
                    <a:pt x="54" y="62"/>
                  </a:lnTo>
                  <a:lnTo>
                    <a:pt x="55" y="63"/>
                  </a:lnTo>
                  <a:lnTo>
                    <a:pt x="58" y="64"/>
                  </a:lnTo>
                  <a:lnTo>
                    <a:pt x="61" y="66"/>
                  </a:lnTo>
                  <a:lnTo>
                    <a:pt x="63" y="66"/>
                  </a:lnTo>
                  <a:lnTo>
                    <a:pt x="67" y="66"/>
                  </a:lnTo>
                  <a:lnTo>
                    <a:pt x="70" y="64"/>
                  </a:lnTo>
                  <a:lnTo>
                    <a:pt x="72" y="63"/>
                  </a:lnTo>
                  <a:lnTo>
                    <a:pt x="95" y="41"/>
                  </a:lnTo>
                  <a:lnTo>
                    <a:pt x="96" y="38"/>
                  </a:lnTo>
                  <a:lnTo>
                    <a:pt x="97" y="36"/>
                  </a:lnTo>
                  <a:lnTo>
                    <a:pt x="97" y="32"/>
                  </a:lnTo>
                  <a:lnTo>
                    <a:pt x="97" y="29"/>
                  </a:lnTo>
                  <a:lnTo>
                    <a:pt x="96" y="26"/>
                  </a:lnTo>
                  <a:lnTo>
                    <a:pt x="95" y="24"/>
                  </a:lnTo>
                  <a:lnTo>
                    <a:pt x="93" y="22"/>
                  </a:lnTo>
                  <a:lnTo>
                    <a:pt x="91" y="21"/>
                  </a:lnTo>
                  <a:lnTo>
                    <a:pt x="88" y="20"/>
                  </a:lnTo>
                  <a:lnTo>
                    <a:pt x="86" y="19"/>
                  </a:lnTo>
                  <a:lnTo>
                    <a:pt x="82" y="20"/>
                  </a:lnTo>
                  <a:lnTo>
                    <a:pt x="79" y="21"/>
                  </a:lnTo>
                  <a:lnTo>
                    <a:pt x="76" y="22"/>
                  </a:lnTo>
                  <a:lnTo>
                    <a:pt x="67" y="32"/>
                  </a:lnTo>
                  <a:lnTo>
                    <a:pt x="65" y="34"/>
                  </a:lnTo>
                  <a:lnTo>
                    <a:pt x="61" y="34"/>
                  </a:lnTo>
                  <a:lnTo>
                    <a:pt x="57" y="34"/>
                  </a:lnTo>
                  <a:lnTo>
                    <a:pt x="54" y="32"/>
                  </a:lnTo>
                  <a:lnTo>
                    <a:pt x="51" y="29"/>
                  </a:lnTo>
                  <a:lnTo>
                    <a:pt x="51" y="25"/>
                  </a:lnTo>
                  <a:lnTo>
                    <a:pt x="51" y="21"/>
                  </a:lnTo>
                  <a:lnTo>
                    <a:pt x="54" y="19"/>
                  </a:lnTo>
                  <a:lnTo>
                    <a:pt x="63" y="9"/>
                  </a:lnTo>
                  <a:lnTo>
                    <a:pt x="74" y="3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0" name="Freeform 219"/>
            <p:cNvSpPr>
              <a:spLocks noChangeAspect="1" noEditPoints="1"/>
            </p:cNvSpPr>
            <p:nvPr/>
          </p:nvSpPr>
          <p:spPr bwMode="auto">
            <a:xfrm>
              <a:off x="6143064" y="5460528"/>
              <a:ext cx="213509" cy="273896"/>
            </a:xfrm>
            <a:custGeom>
              <a:avLst/>
              <a:gdLst>
                <a:gd name="T0" fmla="*/ 49 w 99"/>
                <a:gd name="T1" fmla="*/ 17 h 127"/>
                <a:gd name="T2" fmla="*/ 36 w 99"/>
                <a:gd name="T3" fmla="*/ 21 h 127"/>
                <a:gd name="T4" fmla="*/ 26 w 99"/>
                <a:gd name="T5" fmla="*/ 31 h 127"/>
                <a:gd name="T6" fmla="*/ 22 w 99"/>
                <a:gd name="T7" fmla="*/ 46 h 127"/>
                <a:gd name="T8" fmla="*/ 26 w 99"/>
                <a:gd name="T9" fmla="*/ 60 h 127"/>
                <a:gd name="T10" fmla="*/ 36 w 99"/>
                <a:gd name="T11" fmla="*/ 69 h 127"/>
                <a:gd name="T12" fmla="*/ 49 w 99"/>
                <a:gd name="T13" fmla="*/ 73 h 127"/>
                <a:gd name="T14" fmla="*/ 64 w 99"/>
                <a:gd name="T15" fmla="*/ 69 h 127"/>
                <a:gd name="T16" fmla="*/ 74 w 99"/>
                <a:gd name="T17" fmla="*/ 60 h 127"/>
                <a:gd name="T18" fmla="*/ 78 w 99"/>
                <a:gd name="T19" fmla="*/ 46 h 127"/>
                <a:gd name="T20" fmla="*/ 74 w 99"/>
                <a:gd name="T21" fmla="*/ 31 h 127"/>
                <a:gd name="T22" fmla="*/ 64 w 99"/>
                <a:gd name="T23" fmla="*/ 21 h 127"/>
                <a:gd name="T24" fmla="*/ 49 w 99"/>
                <a:gd name="T25" fmla="*/ 17 h 127"/>
                <a:gd name="T26" fmla="*/ 49 w 99"/>
                <a:gd name="T27" fmla="*/ 0 h 127"/>
                <a:gd name="T28" fmla="*/ 69 w 99"/>
                <a:gd name="T29" fmla="*/ 4 h 127"/>
                <a:gd name="T30" fmla="*/ 85 w 99"/>
                <a:gd name="T31" fmla="*/ 14 h 127"/>
                <a:gd name="T32" fmla="*/ 95 w 99"/>
                <a:gd name="T33" fmla="*/ 30 h 127"/>
                <a:gd name="T34" fmla="*/ 99 w 99"/>
                <a:gd name="T35" fmla="*/ 50 h 127"/>
                <a:gd name="T36" fmla="*/ 99 w 99"/>
                <a:gd name="T37" fmla="*/ 55 h 127"/>
                <a:gd name="T38" fmla="*/ 97 w 99"/>
                <a:gd name="T39" fmla="*/ 72 h 127"/>
                <a:gd name="T40" fmla="*/ 89 w 99"/>
                <a:gd name="T41" fmla="*/ 89 h 127"/>
                <a:gd name="T42" fmla="*/ 80 w 99"/>
                <a:gd name="T43" fmla="*/ 102 h 127"/>
                <a:gd name="T44" fmla="*/ 69 w 99"/>
                <a:gd name="T45" fmla="*/ 113 h 127"/>
                <a:gd name="T46" fmla="*/ 60 w 99"/>
                <a:gd name="T47" fmla="*/ 120 h 127"/>
                <a:gd name="T48" fmla="*/ 53 w 99"/>
                <a:gd name="T49" fmla="*/ 126 h 127"/>
                <a:gd name="T50" fmla="*/ 51 w 99"/>
                <a:gd name="T51" fmla="*/ 127 h 127"/>
                <a:gd name="T52" fmla="*/ 48 w 99"/>
                <a:gd name="T53" fmla="*/ 126 h 127"/>
                <a:gd name="T54" fmla="*/ 43 w 99"/>
                <a:gd name="T55" fmla="*/ 122 h 127"/>
                <a:gd name="T56" fmla="*/ 34 w 99"/>
                <a:gd name="T57" fmla="*/ 115 h 127"/>
                <a:gd name="T58" fmla="*/ 25 w 99"/>
                <a:gd name="T59" fmla="*/ 106 h 127"/>
                <a:gd name="T60" fmla="*/ 15 w 99"/>
                <a:gd name="T61" fmla="*/ 94 h 127"/>
                <a:gd name="T62" fmla="*/ 8 w 99"/>
                <a:gd name="T63" fmla="*/ 80 h 127"/>
                <a:gd name="T64" fmla="*/ 2 w 99"/>
                <a:gd name="T65" fmla="*/ 65 h 127"/>
                <a:gd name="T66" fmla="*/ 1 w 99"/>
                <a:gd name="T67" fmla="*/ 58 h 127"/>
                <a:gd name="T68" fmla="*/ 0 w 99"/>
                <a:gd name="T69" fmla="*/ 50 h 127"/>
                <a:gd name="T70" fmla="*/ 4 w 99"/>
                <a:gd name="T71" fmla="*/ 30 h 127"/>
                <a:gd name="T72" fmla="*/ 14 w 99"/>
                <a:gd name="T73" fmla="*/ 14 h 127"/>
                <a:gd name="T74" fmla="*/ 30 w 99"/>
                <a:gd name="T75" fmla="*/ 4 h 127"/>
                <a:gd name="T76" fmla="*/ 49 w 99"/>
                <a:gd name="T7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9" h="127">
                  <a:moveTo>
                    <a:pt x="49" y="17"/>
                  </a:moveTo>
                  <a:lnTo>
                    <a:pt x="36" y="21"/>
                  </a:lnTo>
                  <a:lnTo>
                    <a:pt x="26" y="31"/>
                  </a:lnTo>
                  <a:lnTo>
                    <a:pt x="22" y="46"/>
                  </a:lnTo>
                  <a:lnTo>
                    <a:pt x="26" y="60"/>
                  </a:lnTo>
                  <a:lnTo>
                    <a:pt x="36" y="69"/>
                  </a:lnTo>
                  <a:lnTo>
                    <a:pt x="49" y="73"/>
                  </a:lnTo>
                  <a:lnTo>
                    <a:pt x="64" y="69"/>
                  </a:lnTo>
                  <a:lnTo>
                    <a:pt x="74" y="60"/>
                  </a:lnTo>
                  <a:lnTo>
                    <a:pt x="78" y="46"/>
                  </a:lnTo>
                  <a:lnTo>
                    <a:pt x="74" y="31"/>
                  </a:lnTo>
                  <a:lnTo>
                    <a:pt x="64" y="21"/>
                  </a:lnTo>
                  <a:lnTo>
                    <a:pt x="49" y="17"/>
                  </a:lnTo>
                  <a:close/>
                  <a:moveTo>
                    <a:pt x="49" y="0"/>
                  </a:moveTo>
                  <a:lnTo>
                    <a:pt x="69" y="4"/>
                  </a:lnTo>
                  <a:lnTo>
                    <a:pt x="85" y="14"/>
                  </a:lnTo>
                  <a:lnTo>
                    <a:pt x="95" y="30"/>
                  </a:lnTo>
                  <a:lnTo>
                    <a:pt x="99" y="50"/>
                  </a:lnTo>
                  <a:lnTo>
                    <a:pt x="99" y="55"/>
                  </a:lnTo>
                  <a:lnTo>
                    <a:pt x="97" y="72"/>
                  </a:lnTo>
                  <a:lnTo>
                    <a:pt x="89" y="89"/>
                  </a:lnTo>
                  <a:lnTo>
                    <a:pt x="80" y="102"/>
                  </a:lnTo>
                  <a:lnTo>
                    <a:pt x="69" y="113"/>
                  </a:lnTo>
                  <a:lnTo>
                    <a:pt x="60" y="120"/>
                  </a:lnTo>
                  <a:lnTo>
                    <a:pt x="53" y="126"/>
                  </a:lnTo>
                  <a:lnTo>
                    <a:pt x="51" y="127"/>
                  </a:lnTo>
                  <a:lnTo>
                    <a:pt x="48" y="126"/>
                  </a:lnTo>
                  <a:lnTo>
                    <a:pt x="43" y="122"/>
                  </a:lnTo>
                  <a:lnTo>
                    <a:pt x="34" y="115"/>
                  </a:lnTo>
                  <a:lnTo>
                    <a:pt x="25" y="106"/>
                  </a:lnTo>
                  <a:lnTo>
                    <a:pt x="15" y="94"/>
                  </a:lnTo>
                  <a:lnTo>
                    <a:pt x="8" y="80"/>
                  </a:lnTo>
                  <a:lnTo>
                    <a:pt x="2" y="65"/>
                  </a:lnTo>
                  <a:lnTo>
                    <a:pt x="1" y="58"/>
                  </a:lnTo>
                  <a:lnTo>
                    <a:pt x="0" y="50"/>
                  </a:lnTo>
                  <a:lnTo>
                    <a:pt x="4" y="30"/>
                  </a:lnTo>
                  <a:lnTo>
                    <a:pt x="14" y="14"/>
                  </a:lnTo>
                  <a:lnTo>
                    <a:pt x="30" y="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1" name="Freeform 221"/>
            <p:cNvSpPr>
              <a:spLocks noChangeAspect="1"/>
            </p:cNvSpPr>
            <p:nvPr/>
          </p:nvSpPr>
          <p:spPr bwMode="auto">
            <a:xfrm>
              <a:off x="4643258" y="1736504"/>
              <a:ext cx="285404" cy="273896"/>
            </a:xfrm>
            <a:custGeom>
              <a:avLst/>
              <a:gdLst>
                <a:gd name="T0" fmla="*/ 61 w 124"/>
                <a:gd name="T1" fmla="*/ 0 h 119"/>
                <a:gd name="T2" fmla="*/ 82 w 124"/>
                <a:gd name="T3" fmla="*/ 38 h 119"/>
                <a:gd name="T4" fmla="*/ 124 w 124"/>
                <a:gd name="T5" fmla="*/ 45 h 119"/>
                <a:gd name="T6" fmla="*/ 95 w 124"/>
                <a:gd name="T7" fmla="*/ 77 h 119"/>
                <a:gd name="T8" fmla="*/ 101 w 124"/>
                <a:gd name="T9" fmla="*/ 119 h 119"/>
                <a:gd name="T10" fmla="*/ 61 w 124"/>
                <a:gd name="T11" fmla="*/ 100 h 119"/>
                <a:gd name="T12" fmla="*/ 23 w 124"/>
                <a:gd name="T13" fmla="*/ 119 h 119"/>
                <a:gd name="T14" fmla="*/ 29 w 124"/>
                <a:gd name="T15" fmla="*/ 77 h 119"/>
                <a:gd name="T16" fmla="*/ 0 w 124"/>
                <a:gd name="T17" fmla="*/ 45 h 119"/>
                <a:gd name="T18" fmla="*/ 42 w 124"/>
                <a:gd name="T19" fmla="*/ 38 h 119"/>
                <a:gd name="T20" fmla="*/ 61 w 124"/>
                <a:gd name="T21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119">
                  <a:moveTo>
                    <a:pt x="61" y="0"/>
                  </a:moveTo>
                  <a:lnTo>
                    <a:pt x="82" y="38"/>
                  </a:lnTo>
                  <a:lnTo>
                    <a:pt x="124" y="45"/>
                  </a:lnTo>
                  <a:lnTo>
                    <a:pt x="95" y="77"/>
                  </a:lnTo>
                  <a:lnTo>
                    <a:pt x="101" y="119"/>
                  </a:lnTo>
                  <a:lnTo>
                    <a:pt x="61" y="100"/>
                  </a:lnTo>
                  <a:lnTo>
                    <a:pt x="23" y="119"/>
                  </a:lnTo>
                  <a:lnTo>
                    <a:pt x="29" y="77"/>
                  </a:lnTo>
                  <a:lnTo>
                    <a:pt x="0" y="45"/>
                  </a:lnTo>
                  <a:lnTo>
                    <a:pt x="42" y="38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4" name="矩形 33"/>
            <p:cNvSpPr/>
            <p:nvPr/>
          </p:nvSpPr>
          <p:spPr>
            <a:xfrm>
              <a:off x="1728907" y="2478619"/>
              <a:ext cx="1100455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1400" b="1" dirty="0">
                  <a:solidFill>
                    <a:srgbClr val="2F34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科威信机电公司成立</a:t>
              </a:r>
            </a:p>
          </p:txBody>
        </p:sp>
        <p:sp>
          <p:nvSpPr>
            <p:cNvPr id="45" name="矩形 44"/>
            <p:cNvSpPr/>
            <p:nvPr/>
          </p:nvSpPr>
          <p:spPr>
            <a:xfrm>
              <a:off x="1056192" y="3415309"/>
              <a:ext cx="1256161" cy="398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1997</a:t>
              </a:r>
            </a:p>
          </p:txBody>
        </p:sp>
        <p:sp>
          <p:nvSpPr>
            <p:cNvPr id="47" name="矩形 46"/>
            <p:cNvSpPr/>
            <p:nvPr/>
          </p:nvSpPr>
          <p:spPr>
            <a:xfrm>
              <a:off x="2926933" y="3453800"/>
              <a:ext cx="698500" cy="3987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1998</a:t>
              </a:r>
            </a:p>
          </p:txBody>
        </p:sp>
        <p:sp>
          <p:nvSpPr>
            <p:cNvPr id="50" name="矩形 49"/>
            <p:cNvSpPr/>
            <p:nvPr/>
          </p:nvSpPr>
          <p:spPr>
            <a:xfrm>
              <a:off x="4464849" y="3453859"/>
              <a:ext cx="698500" cy="3987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2000</a:t>
              </a:r>
            </a:p>
          </p:txBody>
        </p:sp>
        <p:sp>
          <p:nvSpPr>
            <p:cNvPr id="51" name="矩形 50"/>
            <p:cNvSpPr/>
            <p:nvPr/>
          </p:nvSpPr>
          <p:spPr>
            <a:xfrm>
              <a:off x="6139842" y="3472710"/>
              <a:ext cx="698500" cy="3987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2001</a:t>
              </a:r>
            </a:p>
          </p:txBody>
        </p:sp>
        <p:sp>
          <p:nvSpPr>
            <p:cNvPr id="49" name="矩形 47"/>
            <p:cNvSpPr>
              <a:spLocks noChangeArrowheads="1"/>
            </p:cNvSpPr>
            <p:nvPr/>
          </p:nvSpPr>
          <p:spPr bwMode="auto">
            <a:xfrm>
              <a:off x="3273862" y="4115014"/>
              <a:ext cx="1709420" cy="626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3" tIns="34287" rIns="68573" bIns="34287">
              <a:spAutoFit/>
            </a:bodyPr>
            <a:lstStyle/>
            <a:p>
              <a:pPr algn="ctr">
                <a:lnSpc>
                  <a:spcPct val="130000"/>
                </a:lnSpc>
                <a:buFont typeface="Arial" panose="020B0604020202090204" pitchFamily="34" charset="0"/>
                <a:buNone/>
              </a:pPr>
              <a:r>
                <a:rPr lang="zh-CN" altLang="en-US" sz="1400" b="1" dirty="0">
                  <a:solidFill>
                    <a:srgbClr val="2F34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东莞科威信、 广州科威信分公司成立。</a:t>
              </a:r>
            </a:p>
          </p:txBody>
        </p:sp>
        <p:sp>
          <p:nvSpPr>
            <p:cNvPr id="55" name="矩形 47"/>
            <p:cNvSpPr>
              <a:spLocks noChangeArrowheads="1"/>
            </p:cNvSpPr>
            <p:nvPr/>
          </p:nvSpPr>
          <p:spPr bwMode="auto">
            <a:xfrm>
              <a:off x="4903541" y="2440445"/>
              <a:ext cx="1452563" cy="905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3" tIns="34287" rIns="68573" bIns="34287">
              <a:spAutoFit/>
            </a:bodyPr>
            <a:lstStyle/>
            <a:p>
              <a:pPr algn="ctr">
                <a:lnSpc>
                  <a:spcPct val="130000"/>
                </a:lnSpc>
                <a:buFont typeface="Arial" panose="020B0604020202090204" pitchFamily="34" charset="0"/>
                <a:buNone/>
              </a:pPr>
              <a:r>
                <a:rPr lang="zh-CN" altLang="en-US" sz="1400" b="1" dirty="0">
                  <a:solidFill>
                    <a:srgbClr val="2F34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投资建设科威信工业园 上海分公司成立</a:t>
              </a:r>
              <a:endParaRPr lang="zh-CN" alt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56" name="矩形 47"/>
            <p:cNvSpPr>
              <a:spLocks noChangeArrowheads="1"/>
            </p:cNvSpPr>
            <p:nvPr/>
          </p:nvSpPr>
          <p:spPr bwMode="auto">
            <a:xfrm>
              <a:off x="6486327" y="4115014"/>
              <a:ext cx="1760855" cy="626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3" tIns="34287" rIns="68573" bIns="34287">
              <a:spAutoFit/>
            </a:bodyPr>
            <a:lstStyle/>
            <a:p>
              <a:pPr algn="ctr">
                <a:lnSpc>
                  <a:spcPct val="130000"/>
                </a:lnSpc>
                <a:buFont typeface="Arial" panose="020B0604020202090204" pitchFamily="34" charset="0"/>
                <a:buNone/>
              </a:pPr>
              <a:r>
                <a:rPr lang="zh-CN" altLang="en-US" sz="1400" b="1" dirty="0">
                  <a:solidFill>
                    <a:srgbClr val="2F34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中山分公司成立    工业园建成投入使用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535940" y="363855"/>
            <a:ext cx="10257155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4400" dirty="0">
                <a:latin typeface="微软雅黑" charset="0"/>
                <a:ea typeface="微软雅黑" charset="0"/>
                <a:cs typeface="微软雅黑" charset="0"/>
              </a:rPr>
              <a:t>科威信集团发展历程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bldLvl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10617012" y="2625141"/>
            <a:ext cx="89801" cy="1810941"/>
          </a:xfrm>
          <a:prstGeom prst="rect">
            <a:avLst/>
          </a:prstGeom>
          <a:solidFill>
            <a:srgbClr val="392C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grpSp>
        <p:nvGrpSpPr>
          <p:cNvPr id="2" name="组合 1"/>
          <p:cNvGrpSpPr/>
          <p:nvPr/>
        </p:nvGrpSpPr>
        <p:grpSpPr>
          <a:xfrm>
            <a:off x="1011992" y="1546439"/>
            <a:ext cx="7653655" cy="4383626"/>
            <a:chOff x="593527" y="1546439"/>
            <a:chExt cx="7653655" cy="4383626"/>
          </a:xfrm>
        </p:grpSpPr>
        <p:sp>
          <p:nvSpPr>
            <p:cNvPr id="8" name="任意多边形 6"/>
            <p:cNvSpPr/>
            <p:nvPr/>
          </p:nvSpPr>
          <p:spPr>
            <a:xfrm>
              <a:off x="593527" y="2201416"/>
              <a:ext cx="985569" cy="1499059"/>
            </a:xfrm>
            <a:custGeom>
              <a:avLst/>
              <a:gdLst>
                <a:gd name="connsiteX0" fmla="*/ 0 w 906780"/>
                <a:gd name="connsiteY0" fmla="*/ 1379220 h 1379220"/>
                <a:gd name="connsiteX1" fmla="*/ 571500 w 906780"/>
                <a:gd name="connsiteY1" fmla="*/ 1379220 h 1379220"/>
                <a:gd name="connsiteX2" fmla="*/ 906780 w 906780"/>
                <a:gd name="connsiteY2" fmla="*/ 1059180 h 1379220"/>
                <a:gd name="connsiteX3" fmla="*/ 906780 w 906780"/>
                <a:gd name="connsiteY3" fmla="*/ 0 h 1379220"/>
                <a:gd name="connsiteX0-1" fmla="*/ 0 w 906780"/>
                <a:gd name="connsiteY0-2" fmla="*/ 1379220 h 1379220"/>
                <a:gd name="connsiteX1-3" fmla="*/ 571500 w 906780"/>
                <a:gd name="connsiteY1-4" fmla="*/ 1379220 h 1379220"/>
                <a:gd name="connsiteX2-5" fmla="*/ 906780 w 906780"/>
                <a:gd name="connsiteY2-6" fmla="*/ 1059180 h 1379220"/>
                <a:gd name="connsiteX3-7" fmla="*/ 906780 w 906780"/>
                <a:gd name="connsiteY3-8" fmla="*/ 0 h 1379220"/>
                <a:gd name="connsiteX0-9" fmla="*/ 0 w 906780"/>
                <a:gd name="connsiteY0-10" fmla="*/ 1379220 h 1379220"/>
                <a:gd name="connsiteX1-11" fmla="*/ 571500 w 906780"/>
                <a:gd name="connsiteY1-12" fmla="*/ 1379220 h 1379220"/>
                <a:gd name="connsiteX2-13" fmla="*/ 906780 w 906780"/>
                <a:gd name="connsiteY2-14" fmla="*/ 1059180 h 1379220"/>
                <a:gd name="connsiteX3-15" fmla="*/ 906780 w 906780"/>
                <a:gd name="connsiteY3-16" fmla="*/ 0 h 1379220"/>
                <a:gd name="connsiteX0-17" fmla="*/ 0 w 906780"/>
                <a:gd name="connsiteY0-18" fmla="*/ 1379220 h 1379220"/>
                <a:gd name="connsiteX1-19" fmla="*/ 571500 w 906780"/>
                <a:gd name="connsiteY1-20" fmla="*/ 1379220 h 1379220"/>
                <a:gd name="connsiteX2-21" fmla="*/ 906780 w 906780"/>
                <a:gd name="connsiteY2-22" fmla="*/ 1059180 h 1379220"/>
                <a:gd name="connsiteX3-23" fmla="*/ 906780 w 906780"/>
                <a:gd name="connsiteY3-24" fmla="*/ 0 h 13792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906780" h="1379220">
                  <a:moveTo>
                    <a:pt x="0" y="1379220"/>
                  </a:moveTo>
                  <a:lnTo>
                    <a:pt x="571500" y="1379220"/>
                  </a:lnTo>
                  <a:cubicBezTo>
                    <a:pt x="611821" y="1120139"/>
                    <a:pt x="766445" y="1061085"/>
                    <a:pt x="906780" y="1059180"/>
                  </a:cubicBezTo>
                  <a:lnTo>
                    <a:pt x="906780" y="0"/>
                  </a:lnTo>
                </a:path>
              </a:pathLst>
            </a:custGeom>
            <a:noFill/>
            <a:ln w="38100">
              <a:solidFill>
                <a:srgbClr val="392C47"/>
              </a:solidFill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任意多边形 7"/>
            <p:cNvSpPr/>
            <p:nvPr/>
          </p:nvSpPr>
          <p:spPr>
            <a:xfrm>
              <a:off x="1746886" y="3657876"/>
              <a:ext cx="1474212" cy="1499059"/>
            </a:xfrm>
            <a:custGeom>
              <a:avLst/>
              <a:gdLst>
                <a:gd name="connsiteX0" fmla="*/ 0 w 1356360"/>
                <a:gd name="connsiteY0" fmla="*/ 320040 h 1379220"/>
                <a:gd name="connsiteX1" fmla="*/ 373380 w 1356360"/>
                <a:gd name="connsiteY1" fmla="*/ 0 h 1379220"/>
                <a:gd name="connsiteX2" fmla="*/ 990600 w 1356360"/>
                <a:gd name="connsiteY2" fmla="*/ 0 h 1379220"/>
                <a:gd name="connsiteX3" fmla="*/ 1356360 w 1356360"/>
                <a:gd name="connsiteY3" fmla="*/ 342900 h 1379220"/>
                <a:gd name="connsiteX4" fmla="*/ 1356360 w 1356360"/>
                <a:gd name="connsiteY4" fmla="*/ 1379220 h 1379220"/>
                <a:gd name="connsiteX0-1" fmla="*/ 0 w 1356360"/>
                <a:gd name="connsiteY0-2" fmla="*/ 320040 h 1379220"/>
                <a:gd name="connsiteX1-3" fmla="*/ 373380 w 1356360"/>
                <a:gd name="connsiteY1-4" fmla="*/ 0 h 1379220"/>
                <a:gd name="connsiteX2-5" fmla="*/ 990600 w 1356360"/>
                <a:gd name="connsiteY2-6" fmla="*/ 0 h 1379220"/>
                <a:gd name="connsiteX3-7" fmla="*/ 1356360 w 1356360"/>
                <a:gd name="connsiteY3-8" fmla="*/ 342900 h 1379220"/>
                <a:gd name="connsiteX4-9" fmla="*/ 1356360 w 1356360"/>
                <a:gd name="connsiteY4-10" fmla="*/ 1379220 h 1379220"/>
                <a:gd name="connsiteX0-11" fmla="*/ 0 w 1356360"/>
                <a:gd name="connsiteY0-12" fmla="*/ 320040 h 1379220"/>
                <a:gd name="connsiteX1-13" fmla="*/ 373380 w 1356360"/>
                <a:gd name="connsiteY1-14" fmla="*/ 0 h 1379220"/>
                <a:gd name="connsiteX2-15" fmla="*/ 990600 w 1356360"/>
                <a:gd name="connsiteY2-16" fmla="*/ 0 h 1379220"/>
                <a:gd name="connsiteX3-17" fmla="*/ 1356360 w 1356360"/>
                <a:gd name="connsiteY3-18" fmla="*/ 342900 h 1379220"/>
                <a:gd name="connsiteX4-19" fmla="*/ 1356360 w 1356360"/>
                <a:gd name="connsiteY4-20" fmla="*/ 1379220 h 1379220"/>
                <a:gd name="connsiteX0-21" fmla="*/ 0 w 1356360"/>
                <a:gd name="connsiteY0-22" fmla="*/ 320040 h 1379220"/>
                <a:gd name="connsiteX1-23" fmla="*/ 373380 w 1356360"/>
                <a:gd name="connsiteY1-24" fmla="*/ 0 h 1379220"/>
                <a:gd name="connsiteX2-25" fmla="*/ 990600 w 1356360"/>
                <a:gd name="connsiteY2-26" fmla="*/ 0 h 1379220"/>
                <a:gd name="connsiteX3-27" fmla="*/ 1356360 w 1356360"/>
                <a:gd name="connsiteY3-28" fmla="*/ 342900 h 1379220"/>
                <a:gd name="connsiteX4-29" fmla="*/ 1356360 w 1356360"/>
                <a:gd name="connsiteY4-30" fmla="*/ 1379220 h 1379220"/>
                <a:gd name="connsiteX0-31" fmla="*/ 0 w 1356360"/>
                <a:gd name="connsiteY0-32" fmla="*/ 320040 h 1379220"/>
                <a:gd name="connsiteX1-33" fmla="*/ 373380 w 1356360"/>
                <a:gd name="connsiteY1-34" fmla="*/ 0 h 1379220"/>
                <a:gd name="connsiteX2-35" fmla="*/ 990600 w 1356360"/>
                <a:gd name="connsiteY2-36" fmla="*/ 0 h 1379220"/>
                <a:gd name="connsiteX3-37" fmla="*/ 1356360 w 1356360"/>
                <a:gd name="connsiteY3-38" fmla="*/ 342900 h 1379220"/>
                <a:gd name="connsiteX4-39" fmla="*/ 1356360 w 1356360"/>
                <a:gd name="connsiteY4-40" fmla="*/ 1379220 h 1379220"/>
                <a:gd name="connsiteX0-41" fmla="*/ 0 w 1356360"/>
                <a:gd name="connsiteY0-42" fmla="*/ 320040 h 1379220"/>
                <a:gd name="connsiteX1-43" fmla="*/ 373380 w 1356360"/>
                <a:gd name="connsiteY1-44" fmla="*/ 0 h 1379220"/>
                <a:gd name="connsiteX2-45" fmla="*/ 990600 w 1356360"/>
                <a:gd name="connsiteY2-46" fmla="*/ 0 h 1379220"/>
                <a:gd name="connsiteX3-47" fmla="*/ 1356360 w 1356360"/>
                <a:gd name="connsiteY3-48" fmla="*/ 342900 h 1379220"/>
                <a:gd name="connsiteX4-49" fmla="*/ 1356360 w 1356360"/>
                <a:gd name="connsiteY4-50" fmla="*/ 1379220 h 1379220"/>
                <a:gd name="connsiteX0-51" fmla="*/ 0 w 1356360"/>
                <a:gd name="connsiteY0-52" fmla="*/ 320040 h 1379220"/>
                <a:gd name="connsiteX1-53" fmla="*/ 373380 w 1356360"/>
                <a:gd name="connsiteY1-54" fmla="*/ 0 h 1379220"/>
                <a:gd name="connsiteX2-55" fmla="*/ 990600 w 1356360"/>
                <a:gd name="connsiteY2-56" fmla="*/ 0 h 1379220"/>
                <a:gd name="connsiteX3-57" fmla="*/ 1356360 w 1356360"/>
                <a:gd name="connsiteY3-58" fmla="*/ 342900 h 1379220"/>
                <a:gd name="connsiteX4-59" fmla="*/ 1356360 w 1356360"/>
                <a:gd name="connsiteY4-60" fmla="*/ 1379220 h 13792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356360" h="1379220">
                  <a:moveTo>
                    <a:pt x="0" y="320040"/>
                  </a:moveTo>
                  <a:cubicBezTo>
                    <a:pt x="322104" y="337185"/>
                    <a:pt x="346551" y="149542"/>
                    <a:pt x="373380" y="0"/>
                  </a:cubicBezTo>
                  <a:lnTo>
                    <a:pt x="990600" y="0"/>
                  </a:lnTo>
                  <a:cubicBezTo>
                    <a:pt x="1024413" y="230981"/>
                    <a:pt x="1191577" y="345281"/>
                    <a:pt x="1356360" y="342900"/>
                  </a:cubicBezTo>
                  <a:lnTo>
                    <a:pt x="1356360" y="1379220"/>
                  </a:lnTo>
                </a:path>
              </a:pathLst>
            </a:custGeom>
            <a:noFill/>
            <a:ln w="38100">
              <a:solidFill>
                <a:srgbClr val="392C47"/>
              </a:solidFill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任意多边形 8"/>
            <p:cNvSpPr/>
            <p:nvPr/>
          </p:nvSpPr>
          <p:spPr>
            <a:xfrm>
              <a:off x="3273762" y="2247509"/>
              <a:ext cx="1457648" cy="1499059"/>
            </a:xfrm>
            <a:custGeom>
              <a:avLst/>
              <a:gdLst>
                <a:gd name="connsiteX0" fmla="*/ 0 w 1341120"/>
                <a:gd name="connsiteY0" fmla="*/ 1021080 h 1379220"/>
                <a:gd name="connsiteX1" fmla="*/ 396240 w 1341120"/>
                <a:gd name="connsiteY1" fmla="*/ 1379220 h 1379220"/>
                <a:gd name="connsiteX2" fmla="*/ 1013460 w 1341120"/>
                <a:gd name="connsiteY2" fmla="*/ 1379220 h 1379220"/>
                <a:gd name="connsiteX3" fmla="*/ 1341120 w 1341120"/>
                <a:gd name="connsiteY3" fmla="*/ 1036320 h 1379220"/>
                <a:gd name="connsiteX4" fmla="*/ 1341120 w 1341120"/>
                <a:gd name="connsiteY4" fmla="*/ 0 h 1379220"/>
                <a:gd name="connsiteX0-1" fmla="*/ 0 w 1341120"/>
                <a:gd name="connsiteY0-2" fmla="*/ 1021080 h 1379220"/>
                <a:gd name="connsiteX1-3" fmla="*/ 396240 w 1341120"/>
                <a:gd name="connsiteY1-4" fmla="*/ 1379220 h 1379220"/>
                <a:gd name="connsiteX2-5" fmla="*/ 1013460 w 1341120"/>
                <a:gd name="connsiteY2-6" fmla="*/ 1379220 h 1379220"/>
                <a:gd name="connsiteX3-7" fmla="*/ 1341120 w 1341120"/>
                <a:gd name="connsiteY3-8" fmla="*/ 1036320 h 1379220"/>
                <a:gd name="connsiteX4-9" fmla="*/ 1341120 w 1341120"/>
                <a:gd name="connsiteY4-10" fmla="*/ 0 h 1379220"/>
                <a:gd name="connsiteX0-11" fmla="*/ 0 w 1341120"/>
                <a:gd name="connsiteY0-12" fmla="*/ 1021080 h 1379220"/>
                <a:gd name="connsiteX1-13" fmla="*/ 396240 w 1341120"/>
                <a:gd name="connsiteY1-14" fmla="*/ 1379220 h 1379220"/>
                <a:gd name="connsiteX2-15" fmla="*/ 1013460 w 1341120"/>
                <a:gd name="connsiteY2-16" fmla="*/ 1379220 h 1379220"/>
                <a:gd name="connsiteX3-17" fmla="*/ 1341120 w 1341120"/>
                <a:gd name="connsiteY3-18" fmla="*/ 1036320 h 1379220"/>
                <a:gd name="connsiteX4-19" fmla="*/ 1341120 w 1341120"/>
                <a:gd name="connsiteY4-20" fmla="*/ 0 h 1379220"/>
                <a:gd name="connsiteX0-21" fmla="*/ 0 w 1341120"/>
                <a:gd name="connsiteY0-22" fmla="*/ 1021080 h 1379220"/>
                <a:gd name="connsiteX1-23" fmla="*/ 396240 w 1341120"/>
                <a:gd name="connsiteY1-24" fmla="*/ 1379220 h 1379220"/>
                <a:gd name="connsiteX2-25" fmla="*/ 1013460 w 1341120"/>
                <a:gd name="connsiteY2-26" fmla="*/ 1379220 h 1379220"/>
                <a:gd name="connsiteX3-27" fmla="*/ 1341120 w 1341120"/>
                <a:gd name="connsiteY3-28" fmla="*/ 1036320 h 1379220"/>
                <a:gd name="connsiteX4-29" fmla="*/ 1341120 w 1341120"/>
                <a:gd name="connsiteY4-30" fmla="*/ 0 h 1379220"/>
                <a:gd name="connsiteX0-31" fmla="*/ 0 w 1341120"/>
                <a:gd name="connsiteY0-32" fmla="*/ 1021080 h 1379220"/>
                <a:gd name="connsiteX1-33" fmla="*/ 396240 w 1341120"/>
                <a:gd name="connsiteY1-34" fmla="*/ 1379220 h 1379220"/>
                <a:gd name="connsiteX2-35" fmla="*/ 1013460 w 1341120"/>
                <a:gd name="connsiteY2-36" fmla="*/ 1379220 h 1379220"/>
                <a:gd name="connsiteX3-37" fmla="*/ 1341120 w 1341120"/>
                <a:gd name="connsiteY3-38" fmla="*/ 1036320 h 1379220"/>
                <a:gd name="connsiteX4-39" fmla="*/ 1341120 w 1341120"/>
                <a:gd name="connsiteY4-40" fmla="*/ 0 h 1379220"/>
                <a:gd name="connsiteX0-41" fmla="*/ 0 w 1341120"/>
                <a:gd name="connsiteY0-42" fmla="*/ 1021080 h 1379220"/>
                <a:gd name="connsiteX1-43" fmla="*/ 396240 w 1341120"/>
                <a:gd name="connsiteY1-44" fmla="*/ 1379220 h 1379220"/>
                <a:gd name="connsiteX2-45" fmla="*/ 1013460 w 1341120"/>
                <a:gd name="connsiteY2-46" fmla="*/ 1379220 h 1379220"/>
                <a:gd name="connsiteX3-47" fmla="*/ 1341120 w 1341120"/>
                <a:gd name="connsiteY3-48" fmla="*/ 1036320 h 1379220"/>
                <a:gd name="connsiteX4-49" fmla="*/ 1341120 w 1341120"/>
                <a:gd name="connsiteY4-50" fmla="*/ 0 h 1379220"/>
                <a:gd name="connsiteX0-51" fmla="*/ 0 w 1341120"/>
                <a:gd name="connsiteY0-52" fmla="*/ 1021080 h 1379220"/>
                <a:gd name="connsiteX1-53" fmla="*/ 396240 w 1341120"/>
                <a:gd name="connsiteY1-54" fmla="*/ 1379220 h 1379220"/>
                <a:gd name="connsiteX2-55" fmla="*/ 1013460 w 1341120"/>
                <a:gd name="connsiteY2-56" fmla="*/ 1379220 h 1379220"/>
                <a:gd name="connsiteX3-57" fmla="*/ 1341120 w 1341120"/>
                <a:gd name="connsiteY3-58" fmla="*/ 1036320 h 1379220"/>
                <a:gd name="connsiteX4-59" fmla="*/ 1341120 w 1341120"/>
                <a:gd name="connsiteY4-60" fmla="*/ 0 h 1379220"/>
                <a:gd name="connsiteX0-61" fmla="*/ 0 w 1341120"/>
                <a:gd name="connsiteY0-62" fmla="*/ 1021080 h 1379220"/>
                <a:gd name="connsiteX1-63" fmla="*/ 396240 w 1341120"/>
                <a:gd name="connsiteY1-64" fmla="*/ 1379220 h 1379220"/>
                <a:gd name="connsiteX2-65" fmla="*/ 1013460 w 1341120"/>
                <a:gd name="connsiteY2-66" fmla="*/ 1379220 h 1379220"/>
                <a:gd name="connsiteX3-67" fmla="*/ 1341120 w 1341120"/>
                <a:gd name="connsiteY3-68" fmla="*/ 1036320 h 1379220"/>
                <a:gd name="connsiteX4-69" fmla="*/ 1341120 w 1341120"/>
                <a:gd name="connsiteY4-70" fmla="*/ 0 h 1379220"/>
                <a:gd name="connsiteX0-71" fmla="*/ 0 w 1341120"/>
                <a:gd name="connsiteY0-72" fmla="*/ 1021080 h 1379220"/>
                <a:gd name="connsiteX1-73" fmla="*/ 396240 w 1341120"/>
                <a:gd name="connsiteY1-74" fmla="*/ 1379220 h 1379220"/>
                <a:gd name="connsiteX2-75" fmla="*/ 1013460 w 1341120"/>
                <a:gd name="connsiteY2-76" fmla="*/ 1379220 h 1379220"/>
                <a:gd name="connsiteX3-77" fmla="*/ 1341120 w 1341120"/>
                <a:gd name="connsiteY3-78" fmla="*/ 1036320 h 1379220"/>
                <a:gd name="connsiteX4-79" fmla="*/ 1341120 w 1341120"/>
                <a:gd name="connsiteY4-80" fmla="*/ 0 h 1379220"/>
                <a:gd name="connsiteX0-81" fmla="*/ 0 w 1341120"/>
                <a:gd name="connsiteY0-82" fmla="*/ 1021080 h 1379220"/>
                <a:gd name="connsiteX1-83" fmla="*/ 396240 w 1341120"/>
                <a:gd name="connsiteY1-84" fmla="*/ 1379220 h 1379220"/>
                <a:gd name="connsiteX2-85" fmla="*/ 1013460 w 1341120"/>
                <a:gd name="connsiteY2-86" fmla="*/ 1379220 h 1379220"/>
                <a:gd name="connsiteX3-87" fmla="*/ 1341120 w 1341120"/>
                <a:gd name="connsiteY3-88" fmla="*/ 1036320 h 1379220"/>
                <a:gd name="connsiteX4-89" fmla="*/ 1341120 w 1341120"/>
                <a:gd name="connsiteY4-90" fmla="*/ 0 h 13792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341120" h="1379220">
                  <a:moveTo>
                    <a:pt x="0" y="1021080"/>
                  </a:moveTo>
                  <a:cubicBezTo>
                    <a:pt x="267812" y="1011872"/>
                    <a:pt x="371317" y="1171734"/>
                    <a:pt x="396240" y="1379220"/>
                  </a:cubicBezTo>
                  <a:lnTo>
                    <a:pt x="1013460" y="1379220"/>
                  </a:lnTo>
                  <a:cubicBezTo>
                    <a:pt x="1020286" y="1100615"/>
                    <a:pt x="1169987" y="1045845"/>
                    <a:pt x="1341120" y="1036320"/>
                  </a:cubicBezTo>
                  <a:lnTo>
                    <a:pt x="1341120" y="0"/>
                  </a:lnTo>
                </a:path>
              </a:pathLst>
            </a:custGeom>
            <a:noFill/>
            <a:ln w="38100">
              <a:solidFill>
                <a:srgbClr val="392C47"/>
              </a:solidFill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任意多边形 9"/>
            <p:cNvSpPr/>
            <p:nvPr/>
          </p:nvSpPr>
          <p:spPr>
            <a:xfrm>
              <a:off x="6562105" y="3346092"/>
              <a:ext cx="1358263" cy="369437"/>
            </a:xfrm>
            <a:custGeom>
              <a:avLst/>
              <a:gdLst>
                <a:gd name="connsiteX0" fmla="*/ 0 w 1249680"/>
                <a:gd name="connsiteY0" fmla="*/ 0 h 335280"/>
                <a:gd name="connsiteX1" fmla="*/ 365760 w 1249680"/>
                <a:gd name="connsiteY1" fmla="*/ 335280 h 335280"/>
                <a:gd name="connsiteX2" fmla="*/ 1249680 w 1249680"/>
                <a:gd name="connsiteY2" fmla="*/ 335280 h 335280"/>
                <a:gd name="connsiteX0-1" fmla="*/ 0 w 1249680"/>
                <a:gd name="connsiteY0-2" fmla="*/ 1933 h 337213"/>
                <a:gd name="connsiteX1-3" fmla="*/ 365760 w 1249680"/>
                <a:gd name="connsiteY1-4" fmla="*/ 337213 h 337213"/>
                <a:gd name="connsiteX2-5" fmla="*/ 1249680 w 1249680"/>
                <a:gd name="connsiteY2-6" fmla="*/ 337213 h 337213"/>
                <a:gd name="connsiteX0-7" fmla="*/ 0 w 1249680"/>
                <a:gd name="connsiteY0-8" fmla="*/ 3084 h 338364"/>
                <a:gd name="connsiteX1-9" fmla="*/ 365760 w 1249680"/>
                <a:gd name="connsiteY1-10" fmla="*/ 338364 h 338364"/>
                <a:gd name="connsiteX2-11" fmla="*/ 1249680 w 1249680"/>
                <a:gd name="connsiteY2-12" fmla="*/ 338364 h 338364"/>
                <a:gd name="connsiteX0-13" fmla="*/ 0 w 1249680"/>
                <a:gd name="connsiteY0-14" fmla="*/ 4623 h 339903"/>
                <a:gd name="connsiteX1-15" fmla="*/ 365760 w 1249680"/>
                <a:gd name="connsiteY1-16" fmla="*/ 339903 h 339903"/>
                <a:gd name="connsiteX2-17" fmla="*/ 1249680 w 1249680"/>
                <a:gd name="connsiteY2-18" fmla="*/ 339903 h 3399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249680" h="339903">
                  <a:moveTo>
                    <a:pt x="0" y="4623"/>
                  </a:moveTo>
                  <a:cubicBezTo>
                    <a:pt x="219552" y="-28874"/>
                    <a:pt x="334328" y="123368"/>
                    <a:pt x="365760" y="339903"/>
                  </a:cubicBezTo>
                  <a:lnTo>
                    <a:pt x="1249680" y="339903"/>
                  </a:lnTo>
                </a:path>
              </a:pathLst>
            </a:custGeom>
            <a:noFill/>
            <a:ln w="38100">
              <a:solidFill>
                <a:srgbClr val="392C47"/>
              </a:solidFill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任意多边形 10"/>
            <p:cNvSpPr/>
            <p:nvPr/>
          </p:nvSpPr>
          <p:spPr>
            <a:xfrm>
              <a:off x="4909651" y="3677643"/>
              <a:ext cx="1474212" cy="1499059"/>
            </a:xfrm>
            <a:custGeom>
              <a:avLst/>
              <a:gdLst>
                <a:gd name="connsiteX0" fmla="*/ 0 w 1356360"/>
                <a:gd name="connsiteY0" fmla="*/ 320040 h 1379220"/>
                <a:gd name="connsiteX1" fmla="*/ 373380 w 1356360"/>
                <a:gd name="connsiteY1" fmla="*/ 0 h 1379220"/>
                <a:gd name="connsiteX2" fmla="*/ 990600 w 1356360"/>
                <a:gd name="connsiteY2" fmla="*/ 0 h 1379220"/>
                <a:gd name="connsiteX3" fmla="*/ 1356360 w 1356360"/>
                <a:gd name="connsiteY3" fmla="*/ 342900 h 1379220"/>
                <a:gd name="connsiteX4" fmla="*/ 1356360 w 1356360"/>
                <a:gd name="connsiteY4" fmla="*/ 1379220 h 1379220"/>
                <a:gd name="connsiteX0-1" fmla="*/ 0 w 1356360"/>
                <a:gd name="connsiteY0-2" fmla="*/ 320040 h 1379220"/>
                <a:gd name="connsiteX1-3" fmla="*/ 373380 w 1356360"/>
                <a:gd name="connsiteY1-4" fmla="*/ 0 h 1379220"/>
                <a:gd name="connsiteX2-5" fmla="*/ 990600 w 1356360"/>
                <a:gd name="connsiteY2-6" fmla="*/ 0 h 1379220"/>
                <a:gd name="connsiteX3-7" fmla="*/ 1356360 w 1356360"/>
                <a:gd name="connsiteY3-8" fmla="*/ 342900 h 1379220"/>
                <a:gd name="connsiteX4-9" fmla="*/ 1356360 w 1356360"/>
                <a:gd name="connsiteY4-10" fmla="*/ 1379220 h 1379220"/>
                <a:gd name="connsiteX0-11" fmla="*/ 0 w 1356360"/>
                <a:gd name="connsiteY0-12" fmla="*/ 320040 h 1379220"/>
                <a:gd name="connsiteX1-13" fmla="*/ 373380 w 1356360"/>
                <a:gd name="connsiteY1-14" fmla="*/ 0 h 1379220"/>
                <a:gd name="connsiteX2-15" fmla="*/ 990600 w 1356360"/>
                <a:gd name="connsiteY2-16" fmla="*/ 0 h 1379220"/>
                <a:gd name="connsiteX3-17" fmla="*/ 1356360 w 1356360"/>
                <a:gd name="connsiteY3-18" fmla="*/ 342900 h 1379220"/>
                <a:gd name="connsiteX4-19" fmla="*/ 1356360 w 1356360"/>
                <a:gd name="connsiteY4-20" fmla="*/ 1379220 h 1379220"/>
                <a:gd name="connsiteX0-21" fmla="*/ 0 w 1356360"/>
                <a:gd name="connsiteY0-22" fmla="*/ 320040 h 1379220"/>
                <a:gd name="connsiteX1-23" fmla="*/ 373380 w 1356360"/>
                <a:gd name="connsiteY1-24" fmla="*/ 0 h 1379220"/>
                <a:gd name="connsiteX2-25" fmla="*/ 990600 w 1356360"/>
                <a:gd name="connsiteY2-26" fmla="*/ 0 h 1379220"/>
                <a:gd name="connsiteX3-27" fmla="*/ 1356360 w 1356360"/>
                <a:gd name="connsiteY3-28" fmla="*/ 342900 h 1379220"/>
                <a:gd name="connsiteX4-29" fmla="*/ 1356360 w 1356360"/>
                <a:gd name="connsiteY4-30" fmla="*/ 1379220 h 1379220"/>
                <a:gd name="connsiteX0-31" fmla="*/ 0 w 1356360"/>
                <a:gd name="connsiteY0-32" fmla="*/ 320040 h 1379220"/>
                <a:gd name="connsiteX1-33" fmla="*/ 373380 w 1356360"/>
                <a:gd name="connsiteY1-34" fmla="*/ 0 h 1379220"/>
                <a:gd name="connsiteX2-35" fmla="*/ 990600 w 1356360"/>
                <a:gd name="connsiteY2-36" fmla="*/ 0 h 1379220"/>
                <a:gd name="connsiteX3-37" fmla="*/ 1356360 w 1356360"/>
                <a:gd name="connsiteY3-38" fmla="*/ 342900 h 1379220"/>
                <a:gd name="connsiteX4-39" fmla="*/ 1356360 w 1356360"/>
                <a:gd name="connsiteY4-40" fmla="*/ 1379220 h 1379220"/>
                <a:gd name="connsiteX0-41" fmla="*/ 0 w 1356360"/>
                <a:gd name="connsiteY0-42" fmla="*/ 320040 h 1379220"/>
                <a:gd name="connsiteX1-43" fmla="*/ 373380 w 1356360"/>
                <a:gd name="connsiteY1-44" fmla="*/ 0 h 1379220"/>
                <a:gd name="connsiteX2-45" fmla="*/ 990600 w 1356360"/>
                <a:gd name="connsiteY2-46" fmla="*/ 0 h 1379220"/>
                <a:gd name="connsiteX3-47" fmla="*/ 1356360 w 1356360"/>
                <a:gd name="connsiteY3-48" fmla="*/ 342900 h 1379220"/>
                <a:gd name="connsiteX4-49" fmla="*/ 1356360 w 1356360"/>
                <a:gd name="connsiteY4-50" fmla="*/ 1379220 h 1379220"/>
                <a:gd name="connsiteX0-51" fmla="*/ 0 w 1356360"/>
                <a:gd name="connsiteY0-52" fmla="*/ 320040 h 1379220"/>
                <a:gd name="connsiteX1-53" fmla="*/ 373380 w 1356360"/>
                <a:gd name="connsiteY1-54" fmla="*/ 0 h 1379220"/>
                <a:gd name="connsiteX2-55" fmla="*/ 990600 w 1356360"/>
                <a:gd name="connsiteY2-56" fmla="*/ 0 h 1379220"/>
                <a:gd name="connsiteX3-57" fmla="*/ 1356360 w 1356360"/>
                <a:gd name="connsiteY3-58" fmla="*/ 342900 h 1379220"/>
                <a:gd name="connsiteX4-59" fmla="*/ 1356360 w 1356360"/>
                <a:gd name="connsiteY4-60" fmla="*/ 1379220 h 13792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356360" h="1379220">
                  <a:moveTo>
                    <a:pt x="0" y="320040"/>
                  </a:moveTo>
                  <a:cubicBezTo>
                    <a:pt x="322104" y="337185"/>
                    <a:pt x="346551" y="149542"/>
                    <a:pt x="373380" y="0"/>
                  </a:cubicBezTo>
                  <a:lnTo>
                    <a:pt x="990600" y="0"/>
                  </a:lnTo>
                  <a:cubicBezTo>
                    <a:pt x="1024413" y="230981"/>
                    <a:pt x="1191577" y="345281"/>
                    <a:pt x="1356360" y="342900"/>
                  </a:cubicBezTo>
                  <a:lnTo>
                    <a:pt x="1356360" y="1379220"/>
                  </a:lnTo>
                </a:path>
              </a:pathLst>
            </a:custGeom>
            <a:noFill/>
            <a:ln w="38100">
              <a:solidFill>
                <a:srgbClr val="392C47"/>
              </a:solidFill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任意多边形 11"/>
            <p:cNvSpPr/>
            <p:nvPr/>
          </p:nvSpPr>
          <p:spPr>
            <a:xfrm>
              <a:off x="4792172" y="1546439"/>
              <a:ext cx="310633" cy="372695"/>
            </a:xfrm>
            <a:custGeom>
              <a:avLst/>
              <a:gdLst>
                <a:gd name="connsiteX0" fmla="*/ 0 w 285750"/>
                <a:gd name="connsiteY0" fmla="*/ 0 h 342900"/>
                <a:gd name="connsiteX1" fmla="*/ 285750 w 285750"/>
                <a:gd name="connsiteY1" fmla="*/ 342900 h 342900"/>
                <a:gd name="connsiteX0-1" fmla="*/ 0 w 285750"/>
                <a:gd name="connsiteY0-2" fmla="*/ 0 h 342900"/>
                <a:gd name="connsiteX1-3" fmla="*/ 285750 w 285750"/>
                <a:gd name="connsiteY1-4" fmla="*/ 342900 h 342900"/>
                <a:gd name="connsiteX0-5" fmla="*/ 0 w 285750"/>
                <a:gd name="connsiteY0-6" fmla="*/ 0 h 342900"/>
                <a:gd name="connsiteX1-7" fmla="*/ 285750 w 285750"/>
                <a:gd name="connsiteY1-8" fmla="*/ 342900 h 342900"/>
                <a:gd name="connsiteX0-9" fmla="*/ 0 w 285750"/>
                <a:gd name="connsiteY0-10" fmla="*/ 0 h 342900"/>
                <a:gd name="connsiteX1-11" fmla="*/ 285750 w 285750"/>
                <a:gd name="connsiteY1-12" fmla="*/ 342900 h 342900"/>
                <a:gd name="connsiteX0-13" fmla="*/ 0 w 285750"/>
                <a:gd name="connsiteY0-14" fmla="*/ 0 h 342900"/>
                <a:gd name="connsiteX1-15" fmla="*/ 285750 w 285750"/>
                <a:gd name="connsiteY1-16" fmla="*/ 342900 h 342900"/>
                <a:gd name="connsiteX0-17" fmla="*/ 0 w 285800"/>
                <a:gd name="connsiteY0-18" fmla="*/ 0 h 342900"/>
                <a:gd name="connsiteX1-19" fmla="*/ 285750 w 285800"/>
                <a:gd name="connsiteY1-20" fmla="*/ 342900 h 3429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285800" h="342900">
                  <a:moveTo>
                    <a:pt x="0" y="0"/>
                  </a:moveTo>
                  <a:cubicBezTo>
                    <a:pt x="207169" y="16669"/>
                    <a:pt x="288132" y="135732"/>
                    <a:pt x="285750" y="342900"/>
                  </a:cubicBezTo>
                </a:path>
              </a:pathLst>
            </a:custGeom>
            <a:noFill/>
            <a:ln w="38100">
              <a:solidFill>
                <a:srgbClr val="392C47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任意多边形 12"/>
            <p:cNvSpPr/>
            <p:nvPr/>
          </p:nvSpPr>
          <p:spPr>
            <a:xfrm>
              <a:off x="1579097" y="1546439"/>
              <a:ext cx="310633" cy="372695"/>
            </a:xfrm>
            <a:custGeom>
              <a:avLst/>
              <a:gdLst>
                <a:gd name="connsiteX0" fmla="*/ 0 w 285750"/>
                <a:gd name="connsiteY0" fmla="*/ 0 h 342900"/>
                <a:gd name="connsiteX1" fmla="*/ 285750 w 285750"/>
                <a:gd name="connsiteY1" fmla="*/ 342900 h 342900"/>
                <a:gd name="connsiteX0-1" fmla="*/ 0 w 285750"/>
                <a:gd name="connsiteY0-2" fmla="*/ 0 h 342900"/>
                <a:gd name="connsiteX1-3" fmla="*/ 285750 w 285750"/>
                <a:gd name="connsiteY1-4" fmla="*/ 342900 h 342900"/>
                <a:gd name="connsiteX0-5" fmla="*/ 0 w 285750"/>
                <a:gd name="connsiteY0-6" fmla="*/ 0 h 342900"/>
                <a:gd name="connsiteX1-7" fmla="*/ 285750 w 285750"/>
                <a:gd name="connsiteY1-8" fmla="*/ 342900 h 342900"/>
                <a:gd name="connsiteX0-9" fmla="*/ 0 w 285750"/>
                <a:gd name="connsiteY0-10" fmla="*/ 0 h 342900"/>
                <a:gd name="connsiteX1-11" fmla="*/ 285750 w 285750"/>
                <a:gd name="connsiteY1-12" fmla="*/ 342900 h 342900"/>
                <a:gd name="connsiteX0-13" fmla="*/ 0 w 285750"/>
                <a:gd name="connsiteY0-14" fmla="*/ 0 h 342900"/>
                <a:gd name="connsiteX1-15" fmla="*/ 285750 w 285750"/>
                <a:gd name="connsiteY1-16" fmla="*/ 342900 h 342900"/>
                <a:gd name="connsiteX0-17" fmla="*/ 0 w 285800"/>
                <a:gd name="connsiteY0-18" fmla="*/ 0 h 342900"/>
                <a:gd name="connsiteX1-19" fmla="*/ 285750 w 285800"/>
                <a:gd name="connsiteY1-20" fmla="*/ 342900 h 3429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285800" h="342900">
                  <a:moveTo>
                    <a:pt x="0" y="0"/>
                  </a:moveTo>
                  <a:cubicBezTo>
                    <a:pt x="207169" y="16669"/>
                    <a:pt x="288132" y="135732"/>
                    <a:pt x="285750" y="342900"/>
                  </a:cubicBezTo>
                </a:path>
              </a:pathLst>
            </a:custGeom>
            <a:noFill/>
            <a:ln w="38100">
              <a:solidFill>
                <a:srgbClr val="392C47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320973" y="3854545"/>
              <a:ext cx="352152" cy="0"/>
            </a:xfrm>
            <a:prstGeom prst="line">
              <a:avLst/>
            </a:prstGeom>
            <a:noFill/>
            <a:ln w="38100">
              <a:solidFill>
                <a:srgbClr val="392C47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3881060" y="3568792"/>
              <a:ext cx="352152" cy="0"/>
            </a:xfrm>
            <a:prstGeom prst="line">
              <a:avLst/>
            </a:prstGeom>
            <a:noFill/>
            <a:ln w="38100">
              <a:solidFill>
                <a:srgbClr val="392C47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5336637" y="3860539"/>
              <a:ext cx="352152" cy="0"/>
            </a:xfrm>
            <a:prstGeom prst="line">
              <a:avLst/>
            </a:prstGeom>
            <a:noFill/>
            <a:ln w="38100">
              <a:solidFill>
                <a:srgbClr val="392C47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8" name="任意多边形 17"/>
            <p:cNvSpPr/>
            <p:nvPr/>
          </p:nvSpPr>
          <p:spPr>
            <a:xfrm flipH="1" flipV="1">
              <a:off x="5916537" y="5557370"/>
              <a:ext cx="310633" cy="372695"/>
            </a:xfrm>
            <a:custGeom>
              <a:avLst/>
              <a:gdLst>
                <a:gd name="connsiteX0" fmla="*/ 0 w 285750"/>
                <a:gd name="connsiteY0" fmla="*/ 0 h 342900"/>
                <a:gd name="connsiteX1" fmla="*/ 285750 w 285750"/>
                <a:gd name="connsiteY1" fmla="*/ 342900 h 342900"/>
                <a:gd name="connsiteX0-1" fmla="*/ 0 w 285750"/>
                <a:gd name="connsiteY0-2" fmla="*/ 0 h 342900"/>
                <a:gd name="connsiteX1-3" fmla="*/ 285750 w 285750"/>
                <a:gd name="connsiteY1-4" fmla="*/ 342900 h 342900"/>
                <a:gd name="connsiteX0-5" fmla="*/ 0 w 285750"/>
                <a:gd name="connsiteY0-6" fmla="*/ 0 h 342900"/>
                <a:gd name="connsiteX1-7" fmla="*/ 285750 w 285750"/>
                <a:gd name="connsiteY1-8" fmla="*/ 342900 h 342900"/>
                <a:gd name="connsiteX0-9" fmla="*/ 0 w 285750"/>
                <a:gd name="connsiteY0-10" fmla="*/ 0 h 342900"/>
                <a:gd name="connsiteX1-11" fmla="*/ 285750 w 285750"/>
                <a:gd name="connsiteY1-12" fmla="*/ 342900 h 342900"/>
                <a:gd name="connsiteX0-13" fmla="*/ 0 w 285750"/>
                <a:gd name="connsiteY0-14" fmla="*/ 0 h 342900"/>
                <a:gd name="connsiteX1-15" fmla="*/ 285750 w 285750"/>
                <a:gd name="connsiteY1-16" fmla="*/ 342900 h 342900"/>
                <a:gd name="connsiteX0-17" fmla="*/ 0 w 285800"/>
                <a:gd name="connsiteY0-18" fmla="*/ 0 h 342900"/>
                <a:gd name="connsiteX1-19" fmla="*/ 285750 w 285800"/>
                <a:gd name="connsiteY1-20" fmla="*/ 342900 h 3429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285800" h="342900">
                  <a:moveTo>
                    <a:pt x="0" y="0"/>
                  </a:moveTo>
                  <a:cubicBezTo>
                    <a:pt x="207169" y="16669"/>
                    <a:pt x="288132" y="135732"/>
                    <a:pt x="285750" y="342900"/>
                  </a:cubicBezTo>
                </a:path>
              </a:pathLst>
            </a:custGeom>
            <a:noFill/>
            <a:ln w="38100">
              <a:solidFill>
                <a:srgbClr val="392C47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任意多边形 18"/>
            <p:cNvSpPr/>
            <p:nvPr/>
          </p:nvSpPr>
          <p:spPr>
            <a:xfrm flipH="1" flipV="1">
              <a:off x="2993437" y="5534050"/>
              <a:ext cx="310633" cy="372695"/>
            </a:xfrm>
            <a:custGeom>
              <a:avLst/>
              <a:gdLst>
                <a:gd name="connsiteX0" fmla="*/ 0 w 285750"/>
                <a:gd name="connsiteY0" fmla="*/ 0 h 342900"/>
                <a:gd name="connsiteX1" fmla="*/ 285750 w 285750"/>
                <a:gd name="connsiteY1" fmla="*/ 342900 h 342900"/>
                <a:gd name="connsiteX0-1" fmla="*/ 0 w 285750"/>
                <a:gd name="connsiteY0-2" fmla="*/ 0 h 342900"/>
                <a:gd name="connsiteX1-3" fmla="*/ 285750 w 285750"/>
                <a:gd name="connsiteY1-4" fmla="*/ 342900 h 342900"/>
                <a:gd name="connsiteX0-5" fmla="*/ 0 w 285750"/>
                <a:gd name="connsiteY0-6" fmla="*/ 0 h 342900"/>
                <a:gd name="connsiteX1-7" fmla="*/ 285750 w 285750"/>
                <a:gd name="connsiteY1-8" fmla="*/ 342900 h 342900"/>
                <a:gd name="connsiteX0-9" fmla="*/ 0 w 285750"/>
                <a:gd name="connsiteY0-10" fmla="*/ 0 h 342900"/>
                <a:gd name="connsiteX1-11" fmla="*/ 285750 w 285750"/>
                <a:gd name="connsiteY1-12" fmla="*/ 342900 h 342900"/>
                <a:gd name="connsiteX0-13" fmla="*/ 0 w 285750"/>
                <a:gd name="connsiteY0-14" fmla="*/ 0 h 342900"/>
                <a:gd name="connsiteX1-15" fmla="*/ 285750 w 285750"/>
                <a:gd name="connsiteY1-16" fmla="*/ 342900 h 342900"/>
                <a:gd name="connsiteX0-17" fmla="*/ 0 w 285800"/>
                <a:gd name="connsiteY0-18" fmla="*/ 0 h 342900"/>
                <a:gd name="connsiteX1-19" fmla="*/ 285750 w 285800"/>
                <a:gd name="connsiteY1-20" fmla="*/ 342900 h 3429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285800" h="342900">
                  <a:moveTo>
                    <a:pt x="0" y="0"/>
                  </a:moveTo>
                  <a:cubicBezTo>
                    <a:pt x="207169" y="16669"/>
                    <a:pt x="288132" y="135732"/>
                    <a:pt x="285750" y="342900"/>
                  </a:cubicBezTo>
                </a:path>
              </a:pathLst>
            </a:custGeom>
            <a:noFill/>
            <a:ln w="38100">
              <a:solidFill>
                <a:srgbClr val="392C47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椭圆 19"/>
            <p:cNvSpPr>
              <a:spLocks noChangeAspect="1"/>
            </p:cNvSpPr>
            <p:nvPr/>
          </p:nvSpPr>
          <p:spPr>
            <a:xfrm>
              <a:off x="3123487" y="5368880"/>
              <a:ext cx="469536" cy="469536"/>
            </a:xfrm>
            <a:prstGeom prst="ellipse">
              <a:avLst/>
            </a:prstGeom>
            <a:solidFill>
              <a:srgbClr val="2F34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椭圆 20"/>
            <p:cNvSpPr>
              <a:spLocks noChangeAspect="1"/>
            </p:cNvSpPr>
            <p:nvPr/>
          </p:nvSpPr>
          <p:spPr>
            <a:xfrm>
              <a:off x="1344328" y="1638467"/>
              <a:ext cx="469536" cy="469536"/>
            </a:xfrm>
            <a:prstGeom prst="ellipse">
              <a:avLst/>
            </a:prstGeom>
            <a:solidFill>
              <a:srgbClr val="0C6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椭圆 21"/>
            <p:cNvSpPr>
              <a:spLocks noChangeAspect="1"/>
            </p:cNvSpPr>
            <p:nvPr/>
          </p:nvSpPr>
          <p:spPr>
            <a:xfrm>
              <a:off x="4551192" y="1638467"/>
              <a:ext cx="469536" cy="469536"/>
            </a:xfrm>
            <a:prstGeom prst="ellipse">
              <a:avLst/>
            </a:prstGeom>
            <a:solidFill>
              <a:srgbClr val="6FB7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椭圆 22"/>
            <p:cNvSpPr>
              <a:spLocks noChangeAspect="1"/>
            </p:cNvSpPr>
            <p:nvPr/>
          </p:nvSpPr>
          <p:spPr>
            <a:xfrm>
              <a:off x="2895753" y="3431371"/>
              <a:ext cx="729010" cy="469536"/>
            </a:xfrm>
            <a:prstGeom prst="ellipse">
              <a:avLst/>
            </a:prstGeom>
            <a:solidFill>
              <a:srgbClr val="2F34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4" name="椭圆 23"/>
            <p:cNvSpPr>
              <a:spLocks noChangeAspect="1"/>
            </p:cNvSpPr>
            <p:nvPr/>
          </p:nvSpPr>
          <p:spPr>
            <a:xfrm>
              <a:off x="1272641" y="3391338"/>
              <a:ext cx="729010" cy="469536"/>
            </a:xfrm>
            <a:prstGeom prst="ellipse">
              <a:avLst/>
            </a:prstGeom>
            <a:solidFill>
              <a:srgbClr val="0C6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椭圆 24"/>
            <p:cNvSpPr>
              <a:spLocks noChangeAspect="1"/>
            </p:cNvSpPr>
            <p:nvPr/>
          </p:nvSpPr>
          <p:spPr>
            <a:xfrm>
              <a:off x="4437108" y="3442875"/>
              <a:ext cx="729010" cy="469536"/>
            </a:xfrm>
            <a:prstGeom prst="ellipse">
              <a:avLst/>
            </a:prstGeom>
            <a:solidFill>
              <a:srgbClr val="6FB7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6" name="椭圆 25"/>
            <p:cNvSpPr>
              <a:spLocks noChangeAspect="1"/>
            </p:cNvSpPr>
            <p:nvPr/>
          </p:nvSpPr>
          <p:spPr>
            <a:xfrm>
              <a:off x="6120470" y="3470272"/>
              <a:ext cx="729010" cy="469536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7" name="椭圆 26"/>
            <p:cNvSpPr>
              <a:spLocks noChangeAspect="1"/>
            </p:cNvSpPr>
            <p:nvPr/>
          </p:nvSpPr>
          <p:spPr>
            <a:xfrm>
              <a:off x="6017088" y="5368880"/>
              <a:ext cx="469536" cy="469536"/>
            </a:xfrm>
            <a:prstGeom prst="ellipse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8" name="Freeform 217"/>
            <p:cNvSpPr>
              <a:spLocks noChangeAspect="1" noEditPoints="1"/>
            </p:cNvSpPr>
            <p:nvPr/>
          </p:nvSpPr>
          <p:spPr bwMode="auto">
            <a:xfrm>
              <a:off x="1459150" y="1746403"/>
              <a:ext cx="269583" cy="273896"/>
            </a:xfrm>
            <a:custGeom>
              <a:avLst/>
              <a:gdLst>
                <a:gd name="T0" fmla="*/ 49 w 125"/>
                <a:gd name="T1" fmla="*/ 16 h 127"/>
                <a:gd name="T2" fmla="*/ 36 w 125"/>
                <a:gd name="T3" fmla="*/ 18 h 127"/>
                <a:gd name="T4" fmla="*/ 25 w 125"/>
                <a:gd name="T5" fmla="*/ 26 h 127"/>
                <a:gd name="T6" fmla="*/ 18 w 125"/>
                <a:gd name="T7" fmla="*/ 37 h 127"/>
                <a:gd name="T8" fmla="*/ 15 w 125"/>
                <a:gd name="T9" fmla="*/ 50 h 127"/>
                <a:gd name="T10" fmla="*/ 18 w 125"/>
                <a:gd name="T11" fmla="*/ 64 h 127"/>
                <a:gd name="T12" fmla="*/ 25 w 125"/>
                <a:gd name="T13" fmla="*/ 75 h 127"/>
                <a:gd name="T14" fmla="*/ 36 w 125"/>
                <a:gd name="T15" fmla="*/ 81 h 127"/>
                <a:gd name="T16" fmla="*/ 49 w 125"/>
                <a:gd name="T17" fmla="*/ 85 h 127"/>
                <a:gd name="T18" fmla="*/ 63 w 125"/>
                <a:gd name="T19" fmla="*/ 81 h 127"/>
                <a:gd name="T20" fmla="*/ 73 w 125"/>
                <a:gd name="T21" fmla="*/ 75 h 127"/>
                <a:gd name="T22" fmla="*/ 81 w 125"/>
                <a:gd name="T23" fmla="*/ 64 h 127"/>
                <a:gd name="T24" fmla="*/ 84 w 125"/>
                <a:gd name="T25" fmla="*/ 50 h 127"/>
                <a:gd name="T26" fmla="*/ 81 w 125"/>
                <a:gd name="T27" fmla="*/ 37 h 127"/>
                <a:gd name="T28" fmla="*/ 73 w 125"/>
                <a:gd name="T29" fmla="*/ 26 h 127"/>
                <a:gd name="T30" fmla="*/ 63 w 125"/>
                <a:gd name="T31" fmla="*/ 18 h 127"/>
                <a:gd name="T32" fmla="*/ 49 w 125"/>
                <a:gd name="T33" fmla="*/ 16 h 127"/>
                <a:gd name="T34" fmla="*/ 49 w 125"/>
                <a:gd name="T35" fmla="*/ 0 h 127"/>
                <a:gd name="T36" fmla="*/ 68 w 125"/>
                <a:gd name="T37" fmla="*/ 4 h 127"/>
                <a:gd name="T38" fmla="*/ 85 w 125"/>
                <a:gd name="T39" fmla="*/ 16 h 127"/>
                <a:gd name="T40" fmla="*/ 95 w 125"/>
                <a:gd name="T41" fmla="*/ 31 h 127"/>
                <a:gd name="T42" fmla="*/ 99 w 125"/>
                <a:gd name="T43" fmla="*/ 50 h 127"/>
                <a:gd name="T44" fmla="*/ 97 w 125"/>
                <a:gd name="T45" fmla="*/ 64 h 127"/>
                <a:gd name="T46" fmla="*/ 91 w 125"/>
                <a:gd name="T47" fmla="*/ 77 h 127"/>
                <a:gd name="T48" fmla="*/ 91 w 125"/>
                <a:gd name="T49" fmla="*/ 78 h 127"/>
                <a:gd name="T50" fmla="*/ 122 w 125"/>
                <a:gd name="T51" fmla="*/ 109 h 127"/>
                <a:gd name="T52" fmla="*/ 124 w 125"/>
                <a:gd name="T53" fmla="*/ 113 h 127"/>
                <a:gd name="T54" fmla="*/ 125 w 125"/>
                <a:gd name="T55" fmla="*/ 116 h 127"/>
                <a:gd name="T56" fmla="*/ 124 w 125"/>
                <a:gd name="T57" fmla="*/ 120 h 127"/>
                <a:gd name="T58" fmla="*/ 122 w 125"/>
                <a:gd name="T59" fmla="*/ 123 h 127"/>
                <a:gd name="T60" fmla="*/ 119 w 125"/>
                <a:gd name="T61" fmla="*/ 126 h 127"/>
                <a:gd name="T62" fmla="*/ 115 w 125"/>
                <a:gd name="T63" fmla="*/ 127 h 127"/>
                <a:gd name="T64" fmla="*/ 111 w 125"/>
                <a:gd name="T65" fmla="*/ 126 h 127"/>
                <a:gd name="T66" fmla="*/ 107 w 125"/>
                <a:gd name="T67" fmla="*/ 123 h 127"/>
                <a:gd name="T68" fmla="*/ 77 w 125"/>
                <a:gd name="T69" fmla="*/ 93 h 127"/>
                <a:gd name="T70" fmla="*/ 76 w 125"/>
                <a:gd name="T71" fmla="*/ 92 h 127"/>
                <a:gd name="T72" fmla="*/ 64 w 125"/>
                <a:gd name="T73" fmla="*/ 98 h 127"/>
                <a:gd name="T74" fmla="*/ 49 w 125"/>
                <a:gd name="T75" fmla="*/ 101 h 127"/>
                <a:gd name="T76" fmla="*/ 30 w 125"/>
                <a:gd name="T77" fmla="*/ 97 h 127"/>
                <a:gd name="T78" fmla="*/ 14 w 125"/>
                <a:gd name="T79" fmla="*/ 85 h 127"/>
                <a:gd name="T80" fmla="*/ 4 w 125"/>
                <a:gd name="T81" fmla="*/ 69 h 127"/>
                <a:gd name="T82" fmla="*/ 0 w 125"/>
                <a:gd name="T83" fmla="*/ 50 h 127"/>
                <a:gd name="T84" fmla="*/ 4 w 125"/>
                <a:gd name="T85" fmla="*/ 31 h 127"/>
                <a:gd name="T86" fmla="*/ 14 w 125"/>
                <a:gd name="T87" fmla="*/ 16 h 127"/>
                <a:gd name="T88" fmla="*/ 30 w 125"/>
                <a:gd name="T89" fmla="*/ 4 h 127"/>
                <a:gd name="T90" fmla="*/ 49 w 125"/>
                <a:gd name="T91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5" h="127">
                  <a:moveTo>
                    <a:pt x="49" y="16"/>
                  </a:moveTo>
                  <a:lnTo>
                    <a:pt x="36" y="18"/>
                  </a:lnTo>
                  <a:lnTo>
                    <a:pt x="25" y="26"/>
                  </a:lnTo>
                  <a:lnTo>
                    <a:pt x="18" y="37"/>
                  </a:lnTo>
                  <a:lnTo>
                    <a:pt x="15" y="50"/>
                  </a:lnTo>
                  <a:lnTo>
                    <a:pt x="18" y="64"/>
                  </a:lnTo>
                  <a:lnTo>
                    <a:pt x="25" y="75"/>
                  </a:lnTo>
                  <a:lnTo>
                    <a:pt x="36" y="81"/>
                  </a:lnTo>
                  <a:lnTo>
                    <a:pt x="49" y="85"/>
                  </a:lnTo>
                  <a:lnTo>
                    <a:pt x="63" y="81"/>
                  </a:lnTo>
                  <a:lnTo>
                    <a:pt x="73" y="75"/>
                  </a:lnTo>
                  <a:lnTo>
                    <a:pt x="81" y="64"/>
                  </a:lnTo>
                  <a:lnTo>
                    <a:pt x="84" y="50"/>
                  </a:lnTo>
                  <a:lnTo>
                    <a:pt x="81" y="37"/>
                  </a:lnTo>
                  <a:lnTo>
                    <a:pt x="73" y="26"/>
                  </a:lnTo>
                  <a:lnTo>
                    <a:pt x="63" y="18"/>
                  </a:lnTo>
                  <a:lnTo>
                    <a:pt x="49" y="16"/>
                  </a:lnTo>
                  <a:close/>
                  <a:moveTo>
                    <a:pt x="49" y="0"/>
                  </a:moveTo>
                  <a:lnTo>
                    <a:pt x="68" y="4"/>
                  </a:lnTo>
                  <a:lnTo>
                    <a:pt x="85" y="16"/>
                  </a:lnTo>
                  <a:lnTo>
                    <a:pt x="95" y="31"/>
                  </a:lnTo>
                  <a:lnTo>
                    <a:pt x="99" y="50"/>
                  </a:lnTo>
                  <a:lnTo>
                    <a:pt x="97" y="64"/>
                  </a:lnTo>
                  <a:lnTo>
                    <a:pt x="91" y="77"/>
                  </a:lnTo>
                  <a:lnTo>
                    <a:pt x="91" y="78"/>
                  </a:lnTo>
                  <a:lnTo>
                    <a:pt x="122" y="109"/>
                  </a:lnTo>
                  <a:lnTo>
                    <a:pt x="124" y="113"/>
                  </a:lnTo>
                  <a:lnTo>
                    <a:pt x="125" y="116"/>
                  </a:lnTo>
                  <a:lnTo>
                    <a:pt x="124" y="120"/>
                  </a:lnTo>
                  <a:lnTo>
                    <a:pt x="122" y="123"/>
                  </a:lnTo>
                  <a:lnTo>
                    <a:pt x="119" y="126"/>
                  </a:lnTo>
                  <a:lnTo>
                    <a:pt x="115" y="127"/>
                  </a:lnTo>
                  <a:lnTo>
                    <a:pt x="111" y="126"/>
                  </a:lnTo>
                  <a:lnTo>
                    <a:pt x="107" y="123"/>
                  </a:lnTo>
                  <a:lnTo>
                    <a:pt x="77" y="93"/>
                  </a:lnTo>
                  <a:lnTo>
                    <a:pt x="76" y="92"/>
                  </a:lnTo>
                  <a:lnTo>
                    <a:pt x="64" y="98"/>
                  </a:lnTo>
                  <a:lnTo>
                    <a:pt x="49" y="101"/>
                  </a:lnTo>
                  <a:lnTo>
                    <a:pt x="30" y="97"/>
                  </a:lnTo>
                  <a:lnTo>
                    <a:pt x="14" y="85"/>
                  </a:lnTo>
                  <a:lnTo>
                    <a:pt x="4" y="69"/>
                  </a:lnTo>
                  <a:lnTo>
                    <a:pt x="0" y="50"/>
                  </a:lnTo>
                  <a:lnTo>
                    <a:pt x="4" y="31"/>
                  </a:lnTo>
                  <a:lnTo>
                    <a:pt x="14" y="16"/>
                  </a:lnTo>
                  <a:lnTo>
                    <a:pt x="30" y="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9" name="Freeform 218"/>
            <p:cNvSpPr>
              <a:spLocks noChangeAspect="1" noEditPoints="1"/>
            </p:cNvSpPr>
            <p:nvPr/>
          </p:nvSpPr>
          <p:spPr bwMode="auto">
            <a:xfrm>
              <a:off x="3215462" y="5463199"/>
              <a:ext cx="260535" cy="273896"/>
            </a:xfrm>
            <a:custGeom>
              <a:avLst/>
              <a:gdLst>
                <a:gd name="T0" fmla="*/ 61 w 117"/>
                <a:gd name="T1" fmla="*/ 38 h 123"/>
                <a:gd name="T2" fmla="*/ 72 w 117"/>
                <a:gd name="T3" fmla="*/ 43 h 123"/>
                <a:gd name="T4" fmla="*/ 76 w 117"/>
                <a:gd name="T5" fmla="*/ 47 h 123"/>
                <a:gd name="T6" fmla="*/ 63 w 117"/>
                <a:gd name="T7" fmla="*/ 62 h 123"/>
                <a:gd name="T8" fmla="*/ 61 w 117"/>
                <a:gd name="T9" fmla="*/ 59 h 123"/>
                <a:gd name="T10" fmla="*/ 54 w 117"/>
                <a:gd name="T11" fmla="*/ 57 h 123"/>
                <a:gd name="T12" fmla="*/ 49 w 117"/>
                <a:gd name="T13" fmla="*/ 59 h 123"/>
                <a:gd name="T14" fmla="*/ 24 w 117"/>
                <a:gd name="T15" fmla="*/ 83 h 123"/>
                <a:gd name="T16" fmla="*/ 20 w 117"/>
                <a:gd name="T17" fmla="*/ 88 h 123"/>
                <a:gd name="T18" fmla="*/ 20 w 117"/>
                <a:gd name="T19" fmla="*/ 94 h 123"/>
                <a:gd name="T20" fmla="*/ 24 w 117"/>
                <a:gd name="T21" fmla="*/ 100 h 123"/>
                <a:gd name="T22" fmla="*/ 27 w 117"/>
                <a:gd name="T23" fmla="*/ 102 h 123"/>
                <a:gd name="T24" fmla="*/ 33 w 117"/>
                <a:gd name="T25" fmla="*/ 104 h 123"/>
                <a:gd name="T26" fmla="*/ 38 w 117"/>
                <a:gd name="T27" fmla="*/ 102 h 123"/>
                <a:gd name="T28" fmla="*/ 51 w 117"/>
                <a:gd name="T29" fmla="*/ 91 h 123"/>
                <a:gd name="T30" fmla="*/ 58 w 117"/>
                <a:gd name="T31" fmla="*/ 88 h 123"/>
                <a:gd name="T32" fmla="*/ 65 w 117"/>
                <a:gd name="T33" fmla="*/ 91 h 123"/>
                <a:gd name="T34" fmla="*/ 67 w 117"/>
                <a:gd name="T35" fmla="*/ 97 h 123"/>
                <a:gd name="T36" fmla="*/ 65 w 117"/>
                <a:gd name="T37" fmla="*/ 104 h 123"/>
                <a:gd name="T38" fmla="*/ 45 w 117"/>
                <a:gd name="T39" fmla="*/ 121 h 123"/>
                <a:gd name="T40" fmla="*/ 33 w 117"/>
                <a:gd name="T41" fmla="*/ 123 h 123"/>
                <a:gd name="T42" fmla="*/ 11 w 117"/>
                <a:gd name="T43" fmla="*/ 114 h 123"/>
                <a:gd name="T44" fmla="*/ 3 w 117"/>
                <a:gd name="T45" fmla="*/ 102 h 123"/>
                <a:gd name="T46" fmla="*/ 3 w 117"/>
                <a:gd name="T47" fmla="*/ 79 h 123"/>
                <a:gd name="T48" fmla="*/ 32 w 117"/>
                <a:gd name="T49" fmla="*/ 47 h 123"/>
                <a:gd name="T50" fmla="*/ 54 w 117"/>
                <a:gd name="T51" fmla="*/ 38 h 123"/>
                <a:gd name="T52" fmla="*/ 97 w 117"/>
                <a:gd name="T53" fmla="*/ 3 h 123"/>
                <a:gd name="T54" fmla="*/ 108 w 117"/>
                <a:gd name="T55" fmla="*/ 9 h 123"/>
                <a:gd name="T56" fmla="*/ 117 w 117"/>
                <a:gd name="T57" fmla="*/ 32 h 123"/>
                <a:gd name="T58" fmla="*/ 108 w 117"/>
                <a:gd name="T59" fmla="*/ 54 h 123"/>
                <a:gd name="T60" fmla="*/ 75 w 117"/>
                <a:gd name="T61" fmla="*/ 83 h 123"/>
                <a:gd name="T62" fmla="*/ 63 w 117"/>
                <a:gd name="T63" fmla="*/ 85 h 123"/>
                <a:gd name="T64" fmla="*/ 42 w 117"/>
                <a:gd name="T65" fmla="*/ 76 h 123"/>
                <a:gd name="T66" fmla="*/ 54 w 117"/>
                <a:gd name="T67" fmla="*/ 62 h 123"/>
                <a:gd name="T68" fmla="*/ 58 w 117"/>
                <a:gd name="T69" fmla="*/ 64 h 123"/>
                <a:gd name="T70" fmla="*/ 63 w 117"/>
                <a:gd name="T71" fmla="*/ 66 h 123"/>
                <a:gd name="T72" fmla="*/ 70 w 117"/>
                <a:gd name="T73" fmla="*/ 64 h 123"/>
                <a:gd name="T74" fmla="*/ 95 w 117"/>
                <a:gd name="T75" fmla="*/ 41 h 123"/>
                <a:gd name="T76" fmla="*/ 97 w 117"/>
                <a:gd name="T77" fmla="*/ 36 h 123"/>
                <a:gd name="T78" fmla="*/ 97 w 117"/>
                <a:gd name="T79" fmla="*/ 29 h 123"/>
                <a:gd name="T80" fmla="*/ 95 w 117"/>
                <a:gd name="T81" fmla="*/ 24 h 123"/>
                <a:gd name="T82" fmla="*/ 91 w 117"/>
                <a:gd name="T83" fmla="*/ 21 h 123"/>
                <a:gd name="T84" fmla="*/ 86 w 117"/>
                <a:gd name="T85" fmla="*/ 19 h 123"/>
                <a:gd name="T86" fmla="*/ 79 w 117"/>
                <a:gd name="T87" fmla="*/ 21 h 123"/>
                <a:gd name="T88" fmla="*/ 67 w 117"/>
                <a:gd name="T89" fmla="*/ 32 h 123"/>
                <a:gd name="T90" fmla="*/ 61 w 117"/>
                <a:gd name="T91" fmla="*/ 34 h 123"/>
                <a:gd name="T92" fmla="*/ 54 w 117"/>
                <a:gd name="T93" fmla="*/ 32 h 123"/>
                <a:gd name="T94" fmla="*/ 51 w 117"/>
                <a:gd name="T95" fmla="*/ 25 h 123"/>
                <a:gd name="T96" fmla="*/ 54 w 117"/>
                <a:gd name="T97" fmla="*/ 19 h 123"/>
                <a:gd name="T98" fmla="*/ 74 w 117"/>
                <a:gd name="T99" fmla="*/ 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7" h="123">
                  <a:moveTo>
                    <a:pt x="54" y="38"/>
                  </a:moveTo>
                  <a:lnTo>
                    <a:pt x="61" y="38"/>
                  </a:lnTo>
                  <a:lnTo>
                    <a:pt x="66" y="41"/>
                  </a:lnTo>
                  <a:lnTo>
                    <a:pt x="72" y="43"/>
                  </a:lnTo>
                  <a:lnTo>
                    <a:pt x="75" y="45"/>
                  </a:lnTo>
                  <a:lnTo>
                    <a:pt x="76" y="47"/>
                  </a:lnTo>
                  <a:lnTo>
                    <a:pt x="78" y="47"/>
                  </a:lnTo>
                  <a:lnTo>
                    <a:pt x="63" y="62"/>
                  </a:lnTo>
                  <a:lnTo>
                    <a:pt x="62" y="60"/>
                  </a:lnTo>
                  <a:lnTo>
                    <a:pt x="61" y="59"/>
                  </a:lnTo>
                  <a:lnTo>
                    <a:pt x="57" y="58"/>
                  </a:lnTo>
                  <a:lnTo>
                    <a:pt x="54" y="57"/>
                  </a:lnTo>
                  <a:lnTo>
                    <a:pt x="51" y="58"/>
                  </a:lnTo>
                  <a:lnTo>
                    <a:pt x="49" y="59"/>
                  </a:lnTo>
                  <a:lnTo>
                    <a:pt x="46" y="60"/>
                  </a:lnTo>
                  <a:lnTo>
                    <a:pt x="24" y="83"/>
                  </a:lnTo>
                  <a:lnTo>
                    <a:pt x="21" y="85"/>
                  </a:lnTo>
                  <a:lnTo>
                    <a:pt x="20" y="88"/>
                  </a:lnTo>
                  <a:lnTo>
                    <a:pt x="20" y="91"/>
                  </a:lnTo>
                  <a:lnTo>
                    <a:pt x="20" y="94"/>
                  </a:lnTo>
                  <a:lnTo>
                    <a:pt x="21" y="97"/>
                  </a:lnTo>
                  <a:lnTo>
                    <a:pt x="24" y="100"/>
                  </a:lnTo>
                  <a:lnTo>
                    <a:pt x="24" y="100"/>
                  </a:lnTo>
                  <a:lnTo>
                    <a:pt x="27" y="102"/>
                  </a:lnTo>
                  <a:lnTo>
                    <a:pt x="31" y="104"/>
                  </a:lnTo>
                  <a:lnTo>
                    <a:pt x="33" y="104"/>
                  </a:lnTo>
                  <a:lnTo>
                    <a:pt x="36" y="104"/>
                  </a:lnTo>
                  <a:lnTo>
                    <a:pt x="38" y="102"/>
                  </a:lnTo>
                  <a:lnTo>
                    <a:pt x="41" y="100"/>
                  </a:lnTo>
                  <a:lnTo>
                    <a:pt x="51" y="91"/>
                  </a:lnTo>
                  <a:lnTo>
                    <a:pt x="54" y="89"/>
                  </a:lnTo>
                  <a:lnTo>
                    <a:pt x="58" y="88"/>
                  </a:lnTo>
                  <a:lnTo>
                    <a:pt x="61" y="89"/>
                  </a:lnTo>
                  <a:lnTo>
                    <a:pt x="65" y="91"/>
                  </a:lnTo>
                  <a:lnTo>
                    <a:pt x="66" y="94"/>
                  </a:lnTo>
                  <a:lnTo>
                    <a:pt x="67" y="97"/>
                  </a:lnTo>
                  <a:lnTo>
                    <a:pt x="66" y="101"/>
                  </a:lnTo>
                  <a:lnTo>
                    <a:pt x="65" y="104"/>
                  </a:lnTo>
                  <a:lnTo>
                    <a:pt x="55" y="114"/>
                  </a:lnTo>
                  <a:lnTo>
                    <a:pt x="45" y="121"/>
                  </a:lnTo>
                  <a:lnTo>
                    <a:pt x="33" y="123"/>
                  </a:lnTo>
                  <a:lnTo>
                    <a:pt x="33" y="123"/>
                  </a:lnTo>
                  <a:lnTo>
                    <a:pt x="21" y="121"/>
                  </a:lnTo>
                  <a:lnTo>
                    <a:pt x="11" y="114"/>
                  </a:lnTo>
                  <a:lnTo>
                    <a:pt x="10" y="113"/>
                  </a:lnTo>
                  <a:lnTo>
                    <a:pt x="3" y="102"/>
                  </a:lnTo>
                  <a:lnTo>
                    <a:pt x="0" y="91"/>
                  </a:lnTo>
                  <a:lnTo>
                    <a:pt x="3" y="79"/>
                  </a:lnTo>
                  <a:lnTo>
                    <a:pt x="10" y="70"/>
                  </a:lnTo>
                  <a:lnTo>
                    <a:pt x="32" y="47"/>
                  </a:lnTo>
                  <a:lnTo>
                    <a:pt x="42" y="40"/>
                  </a:lnTo>
                  <a:lnTo>
                    <a:pt x="54" y="38"/>
                  </a:lnTo>
                  <a:close/>
                  <a:moveTo>
                    <a:pt x="86" y="0"/>
                  </a:moveTo>
                  <a:lnTo>
                    <a:pt x="97" y="3"/>
                  </a:lnTo>
                  <a:lnTo>
                    <a:pt x="107" y="9"/>
                  </a:lnTo>
                  <a:lnTo>
                    <a:pt x="108" y="9"/>
                  </a:lnTo>
                  <a:lnTo>
                    <a:pt x="114" y="20"/>
                  </a:lnTo>
                  <a:lnTo>
                    <a:pt x="117" y="32"/>
                  </a:lnTo>
                  <a:lnTo>
                    <a:pt x="114" y="43"/>
                  </a:lnTo>
                  <a:lnTo>
                    <a:pt x="108" y="54"/>
                  </a:lnTo>
                  <a:lnTo>
                    <a:pt x="86" y="76"/>
                  </a:lnTo>
                  <a:lnTo>
                    <a:pt x="75" y="83"/>
                  </a:lnTo>
                  <a:lnTo>
                    <a:pt x="63" y="85"/>
                  </a:lnTo>
                  <a:lnTo>
                    <a:pt x="63" y="85"/>
                  </a:lnTo>
                  <a:lnTo>
                    <a:pt x="51" y="83"/>
                  </a:lnTo>
                  <a:lnTo>
                    <a:pt x="42" y="76"/>
                  </a:lnTo>
                  <a:lnTo>
                    <a:pt x="41" y="75"/>
                  </a:lnTo>
                  <a:lnTo>
                    <a:pt x="54" y="62"/>
                  </a:lnTo>
                  <a:lnTo>
                    <a:pt x="55" y="63"/>
                  </a:lnTo>
                  <a:lnTo>
                    <a:pt x="58" y="64"/>
                  </a:lnTo>
                  <a:lnTo>
                    <a:pt x="61" y="66"/>
                  </a:lnTo>
                  <a:lnTo>
                    <a:pt x="63" y="66"/>
                  </a:lnTo>
                  <a:lnTo>
                    <a:pt x="67" y="66"/>
                  </a:lnTo>
                  <a:lnTo>
                    <a:pt x="70" y="64"/>
                  </a:lnTo>
                  <a:lnTo>
                    <a:pt x="72" y="63"/>
                  </a:lnTo>
                  <a:lnTo>
                    <a:pt x="95" y="41"/>
                  </a:lnTo>
                  <a:lnTo>
                    <a:pt x="96" y="38"/>
                  </a:lnTo>
                  <a:lnTo>
                    <a:pt x="97" y="36"/>
                  </a:lnTo>
                  <a:lnTo>
                    <a:pt x="97" y="32"/>
                  </a:lnTo>
                  <a:lnTo>
                    <a:pt x="97" y="29"/>
                  </a:lnTo>
                  <a:lnTo>
                    <a:pt x="96" y="26"/>
                  </a:lnTo>
                  <a:lnTo>
                    <a:pt x="95" y="24"/>
                  </a:lnTo>
                  <a:lnTo>
                    <a:pt x="93" y="22"/>
                  </a:lnTo>
                  <a:lnTo>
                    <a:pt x="91" y="21"/>
                  </a:lnTo>
                  <a:lnTo>
                    <a:pt x="88" y="20"/>
                  </a:lnTo>
                  <a:lnTo>
                    <a:pt x="86" y="19"/>
                  </a:lnTo>
                  <a:lnTo>
                    <a:pt x="82" y="20"/>
                  </a:lnTo>
                  <a:lnTo>
                    <a:pt x="79" y="21"/>
                  </a:lnTo>
                  <a:lnTo>
                    <a:pt x="76" y="22"/>
                  </a:lnTo>
                  <a:lnTo>
                    <a:pt x="67" y="32"/>
                  </a:lnTo>
                  <a:lnTo>
                    <a:pt x="65" y="34"/>
                  </a:lnTo>
                  <a:lnTo>
                    <a:pt x="61" y="34"/>
                  </a:lnTo>
                  <a:lnTo>
                    <a:pt x="57" y="34"/>
                  </a:lnTo>
                  <a:lnTo>
                    <a:pt x="54" y="32"/>
                  </a:lnTo>
                  <a:lnTo>
                    <a:pt x="51" y="29"/>
                  </a:lnTo>
                  <a:lnTo>
                    <a:pt x="51" y="25"/>
                  </a:lnTo>
                  <a:lnTo>
                    <a:pt x="51" y="21"/>
                  </a:lnTo>
                  <a:lnTo>
                    <a:pt x="54" y="19"/>
                  </a:lnTo>
                  <a:lnTo>
                    <a:pt x="63" y="9"/>
                  </a:lnTo>
                  <a:lnTo>
                    <a:pt x="74" y="3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0" name="Freeform 219"/>
            <p:cNvSpPr>
              <a:spLocks noChangeAspect="1" noEditPoints="1"/>
            </p:cNvSpPr>
            <p:nvPr/>
          </p:nvSpPr>
          <p:spPr bwMode="auto">
            <a:xfrm>
              <a:off x="6143064" y="5460528"/>
              <a:ext cx="213509" cy="273896"/>
            </a:xfrm>
            <a:custGeom>
              <a:avLst/>
              <a:gdLst>
                <a:gd name="T0" fmla="*/ 49 w 99"/>
                <a:gd name="T1" fmla="*/ 17 h 127"/>
                <a:gd name="T2" fmla="*/ 36 w 99"/>
                <a:gd name="T3" fmla="*/ 21 h 127"/>
                <a:gd name="T4" fmla="*/ 26 w 99"/>
                <a:gd name="T5" fmla="*/ 31 h 127"/>
                <a:gd name="T6" fmla="*/ 22 w 99"/>
                <a:gd name="T7" fmla="*/ 46 h 127"/>
                <a:gd name="T8" fmla="*/ 26 w 99"/>
                <a:gd name="T9" fmla="*/ 60 h 127"/>
                <a:gd name="T10" fmla="*/ 36 w 99"/>
                <a:gd name="T11" fmla="*/ 69 h 127"/>
                <a:gd name="T12" fmla="*/ 49 w 99"/>
                <a:gd name="T13" fmla="*/ 73 h 127"/>
                <a:gd name="T14" fmla="*/ 64 w 99"/>
                <a:gd name="T15" fmla="*/ 69 h 127"/>
                <a:gd name="T16" fmla="*/ 74 w 99"/>
                <a:gd name="T17" fmla="*/ 60 h 127"/>
                <a:gd name="T18" fmla="*/ 78 w 99"/>
                <a:gd name="T19" fmla="*/ 46 h 127"/>
                <a:gd name="T20" fmla="*/ 74 w 99"/>
                <a:gd name="T21" fmla="*/ 31 h 127"/>
                <a:gd name="T22" fmla="*/ 64 w 99"/>
                <a:gd name="T23" fmla="*/ 21 h 127"/>
                <a:gd name="T24" fmla="*/ 49 w 99"/>
                <a:gd name="T25" fmla="*/ 17 h 127"/>
                <a:gd name="T26" fmla="*/ 49 w 99"/>
                <a:gd name="T27" fmla="*/ 0 h 127"/>
                <a:gd name="T28" fmla="*/ 69 w 99"/>
                <a:gd name="T29" fmla="*/ 4 h 127"/>
                <a:gd name="T30" fmla="*/ 85 w 99"/>
                <a:gd name="T31" fmla="*/ 14 h 127"/>
                <a:gd name="T32" fmla="*/ 95 w 99"/>
                <a:gd name="T33" fmla="*/ 30 h 127"/>
                <a:gd name="T34" fmla="*/ 99 w 99"/>
                <a:gd name="T35" fmla="*/ 50 h 127"/>
                <a:gd name="T36" fmla="*/ 99 w 99"/>
                <a:gd name="T37" fmla="*/ 55 h 127"/>
                <a:gd name="T38" fmla="*/ 97 w 99"/>
                <a:gd name="T39" fmla="*/ 72 h 127"/>
                <a:gd name="T40" fmla="*/ 89 w 99"/>
                <a:gd name="T41" fmla="*/ 89 h 127"/>
                <a:gd name="T42" fmla="*/ 80 w 99"/>
                <a:gd name="T43" fmla="*/ 102 h 127"/>
                <a:gd name="T44" fmla="*/ 69 w 99"/>
                <a:gd name="T45" fmla="*/ 113 h 127"/>
                <a:gd name="T46" fmla="*/ 60 w 99"/>
                <a:gd name="T47" fmla="*/ 120 h 127"/>
                <a:gd name="T48" fmla="*/ 53 w 99"/>
                <a:gd name="T49" fmla="*/ 126 h 127"/>
                <a:gd name="T50" fmla="*/ 51 w 99"/>
                <a:gd name="T51" fmla="*/ 127 h 127"/>
                <a:gd name="T52" fmla="*/ 48 w 99"/>
                <a:gd name="T53" fmla="*/ 126 h 127"/>
                <a:gd name="T54" fmla="*/ 43 w 99"/>
                <a:gd name="T55" fmla="*/ 122 h 127"/>
                <a:gd name="T56" fmla="*/ 34 w 99"/>
                <a:gd name="T57" fmla="*/ 115 h 127"/>
                <a:gd name="T58" fmla="*/ 25 w 99"/>
                <a:gd name="T59" fmla="*/ 106 h 127"/>
                <a:gd name="T60" fmla="*/ 15 w 99"/>
                <a:gd name="T61" fmla="*/ 94 h 127"/>
                <a:gd name="T62" fmla="*/ 8 w 99"/>
                <a:gd name="T63" fmla="*/ 80 h 127"/>
                <a:gd name="T64" fmla="*/ 2 w 99"/>
                <a:gd name="T65" fmla="*/ 65 h 127"/>
                <a:gd name="T66" fmla="*/ 1 w 99"/>
                <a:gd name="T67" fmla="*/ 58 h 127"/>
                <a:gd name="T68" fmla="*/ 0 w 99"/>
                <a:gd name="T69" fmla="*/ 50 h 127"/>
                <a:gd name="T70" fmla="*/ 4 w 99"/>
                <a:gd name="T71" fmla="*/ 30 h 127"/>
                <a:gd name="T72" fmla="*/ 14 w 99"/>
                <a:gd name="T73" fmla="*/ 14 h 127"/>
                <a:gd name="T74" fmla="*/ 30 w 99"/>
                <a:gd name="T75" fmla="*/ 4 h 127"/>
                <a:gd name="T76" fmla="*/ 49 w 99"/>
                <a:gd name="T7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9" h="127">
                  <a:moveTo>
                    <a:pt x="49" y="17"/>
                  </a:moveTo>
                  <a:lnTo>
                    <a:pt x="36" y="21"/>
                  </a:lnTo>
                  <a:lnTo>
                    <a:pt x="26" y="31"/>
                  </a:lnTo>
                  <a:lnTo>
                    <a:pt x="22" y="46"/>
                  </a:lnTo>
                  <a:lnTo>
                    <a:pt x="26" y="60"/>
                  </a:lnTo>
                  <a:lnTo>
                    <a:pt x="36" y="69"/>
                  </a:lnTo>
                  <a:lnTo>
                    <a:pt x="49" y="73"/>
                  </a:lnTo>
                  <a:lnTo>
                    <a:pt x="64" y="69"/>
                  </a:lnTo>
                  <a:lnTo>
                    <a:pt x="74" y="60"/>
                  </a:lnTo>
                  <a:lnTo>
                    <a:pt x="78" y="46"/>
                  </a:lnTo>
                  <a:lnTo>
                    <a:pt x="74" y="31"/>
                  </a:lnTo>
                  <a:lnTo>
                    <a:pt x="64" y="21"/>
                  </a:lnTo>
                  <a:lnTo>
                    <a:pt x="49" y="17"/>
                  </a:lnTo>
                  <a:close/>
                  <a:moveTo>
                    <a:pt x="49" y="0"/>
                  </a:moveTo>
                  <a:lnTo>
                    <a:pt x="69" y="4"/>
                  </a:lnTo>
                  <a:lnTo>
                    <a:pt x="85" y="14"/>
                  </a:lnTo>
                  <a:lnTo>
                    <a:pt x="95" y="30"/>
                  </a:lnTo>
                  <a:lnTo>
                    <a:pt x="99" y="50"/>
                  </a:lnTo>
                  <a:lnTo>
                    <a:pt x="99" y="55"/>
                  </a:lnTo>
                  <a:lnTo>
                    <a:pt x="97" y="72"/>
                  </a:lnTo>
                  <a:lnTo>
                    <a:pt x="89" y="89"/>
                  </a:lnTo>
                  <a:lnTo>
                    <a:pt x="80" y="102"/>
                  </a:lnTo>
                  <a:lnTo>
                    <a:pt x="69" y="113"/>
                  </a:lnTo>
                  <a:lnTo>
                    <a:pt x="60" y="120"/>
                  </a:lnTo>
                  <a:lnTo>
                    <a:pt x="53" y="126"/>
                  </a:lnTo>
                  <a:lnTo>
                    <a:pt x="51" y="127"/>
                  </a:lnTo>
                  <a:lnTo>
                    <a:pt x="48" y="126"/>
                  </a:lnTo>
                  <a:lnTo>
                    <a:pt x="43" y="122"/>
                  </a:lnTo>
                  <a:lnTo>
                    <a:pt x="34" y="115"/>
                  </a:lnTo>
                  <a:lnTo>
                    <a:pt x="25" y="106"/>
                  </a:lnTo>
                  <a:lnTo>
                    <a:pt x="15" y="94"/>
                  </a:lnTo>
                  <a:lnTo>
                    <a:pt x="8" y="80"/>
                  </a:lnTo>
                  <a:lnTo>
                    <a:pt x="2" y="65"/>
                  </a:lnTo>
                  <a:lnTo>
                    <a:pt x="1" y="58"/>
                  </a:lnTo>
                  <a:lnTo>
                    <a:pt x="0" y="50"/>
                  </a:lnTo>
                  <a:lnTo>
                    <a:pt x="4" y="30"/>
                  </a:lnTo>
                  <a:lnTo>
                    <a:pt x="14" y="14"/>
                  </a:lnTo>
                  <a:lnTo>
                    <a:pt x="30" y="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1" name="Freeform 221"/>
            <p:cNvSpPr>
              <a:spLocks noChangeAspect="1"/>
            </p:cNvSpPr>
            <p:nvPr/>
          </p:nvSpPr>
          <p:spPr bwMode="auto">
            <a:xfrm>
              <a:off x="4643258" y="1736504"/>
              <a:ext cx="285404" cy="273896"/>
            </a:xfrm>
            <a:custGeom>
              <a:avLst/>
              <a:gdLst>
                <a:gd name="T0" fmla="*/ 61 w 124"/>
                <a:gd name="T1" fmla="*/ 0 h 119"/>
                <a:gd name="T2" fmla="*/ 82 w 124"/>
                <a:gd name="T3" fmla="*/ 38 h 119"/>
                <a:gd name="T4" fmla="*/ 124 w 124"/>
                <a:gd name="T5" fmla="*/ 45 h 119"/>
                <a:gd name="T6" fmla="*/ 95 w 124"/>
                <a:gd name="T7" fmla="*/ 77 h 119"/>
                <a:gd name="T8" fmla="*/ 101 w 124"/>
                <a:gd name="T9" fmla="*/ 119 h 119"/>
                <a:gd name="T10" fmla="*/ 61 w 124"/>
                <a:gd name="T11" fmla="*/ 100 h 119"/>
                <a:gd name="T12" fmla="*/ 23 w 124"/>
                <a:gd name="T13" fmla="*/ 119 h 119"/>
                <a:gd name="T14" fmla="*/ 29 w 124"/>
                <a:gd name="T15" fmla="*/ 77 h 119"/>
                <a:gd name="T16" fmla="*/ 0 w 124"/>
                <a:gd name="T17" fmla="*/ 45 h 119"/>
                <a:gd name="T18" fmla="*/ 42 w 124"/>
                <a:gd name="T19" fmla="*/ 38 h 119"/>
                <a:gd name="T20" fmla="*/ 61 w 124"/>
                <a:gd name="T21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119">
                  <a:moveTo>
                    <a:pt x="61" y="0"/>
                  </a:moveTo>
                  <a:lnTo>
                    <a:pt x="82" y="38"/>
                  </a:lnTo>
                  <a:lnTo>
                    <a:pt x="124" y="45"/>
                  </a:lnTo>
                  <a:lnTo>
                    <a:pt x="95" y="77"/>
                  </a:lnTo>
                  <a:lnTo>
                    <a:pt x="101" y="119"/>
                  </a:lnTo>
                  <a:lnTo>
                    <a:pt x="61" y="100"/>
                  </a:lnTo>
                  <a:lnTo>
                    <a:pt x="23" y="119"/>
                  </a:lnTo>
                  <a:lnTo>
                    <a:pt x="29" y="77"/>
                  </a:lnTo>
                  <a:lnTo>
                    <a:pt x="0" y="45"/>
                  </a:lnTo>
                  <a:lnTo>
                    <a:pt x="42" y="38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4" name="矩形 33"/>
            <p:cNvSpPr/>
            <p:nvPr/>
          </p:nvSpPr>
          <p:spPr>
            <a:xfrm>
              <a:off x="1763197" y="2031579"/>
              <a:ext cx="1100455" cy="1383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1400" b="1" dirty="0">
                  <a:solidFill>
                    <a:srgbClr val="2F34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深圳市科威信洗净科技有限公司 香港科威信工程 有限公司成立</a:t>
              </a:r>
            </a:p>
          </p:txBody>
        </p:sp>
        <p:sp>
          <p:nvSpPr>
            <p:cNvPr id="45" name="矩形 44"/>
            <p:cNvSpPr/>
            <p:nvPr/>
          </p:nvSpPr>
          <p:spPr>
            <a:xfrm>
              <a:off x="1056192" y="3415309"/>
              <a:ext cx="1256161" cy="398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2003</a:t>
              </a:r>
            </a:p>
          </p:txBody>
        </p:sp>
        <p:sp>
          <p:nvSpPr>
            <p:cNvPr id="47" name="矩形 46"/>
            <p:cNvSpPr/>
            <p:nvPr/>
          </p:nvSpPr>
          <p:spPr>
            <a:xfrm>
              <a:off x="2926933" y="3453800"/>
              <a:ext cx="698500" cy="3987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2004</a:t>
              </a:r>
            </a:p>
          </p:txBody>
        </p:sp>
        <p:sp>
          <p:nvSpPr>
            <p:cNvPr id="50" name="矩形 49"/>
            <p:cNvSpPr/>
            <p:nvPr/>
          </p:nvSpPr>
          <p:spPr>
            <a:xfrm>
              <a:off x="4464849" y="3453859"/>
              <a:ext cx="698500" cy="3987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2010</a:t>
              </a:r>
            </a:p>
          </p:txBody>
        </p:sp>
        <p:sp>
          <p:nvSpPr>
            <p:cNvPr id="51" name="矩形 50"/>
            <p:cNvSpPr/>
            <p:nvPr/>
          </p:nvSpPr>
          <p:spPr>
            <a:xfrm>
              <a:off x="6139843" y="3472710"/>
              <a:ext cx="698500" cy="3987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2017</a:t>
              </a:r>
            </a:p>
          </p:txBody>
        </p:sp>
        <p:sp>
          <p:nvSpPr>
            <p:cNvPr id="49" name="矩形 47"/>
            <p:cNvSpPr>
              <a:spLocks noChangeArrowheads="1"/>
            </p:cNvSpPr>
            <p:nvPr/>
          </p:nvSpPr>
          <p:spPr bwMode="auto">
            <a:xfrm>
              <a:off x="3273862" y="4182324"/>
              <a:ext cx="1709420" cy="905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3" tIns="34287" rIns="68573" bIns="34287">
              <a:spAutoFit/>
            </a:bodyPr>
            <a:lstStyle/>
            <a:p>
              <a:pPr algn="ctr">
                <a:lnSpc>
                  <a:spcPct val="130000"/>
                </a:lnSpc>
                <a:buFont typeface="Arial" panose="020B0604020202090204" pitchFamily="34" charset="0"/>
                <a:buNone/>
              </a:pPr>
              <a:r>
                <a:rPr lang="zh-CN" altLang="en-US" sz="1400" b="1" dirty="0">
                  <a:solidFill>
                    <a:srgbClr val="2F34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成立科威信（无锡）公司投资建设华东生产基地</a:t>
              </a:r>
            </a:p>
          </p:txBody>
        </p:sp>
        <p:sp>
          <p:nvSpPr>
            <p:cNvPr id="55" name="矩形 47"/>
            <p:cNvSpPr>
              <a:spLocks noChangeArrowheads="1"/>
            </p:cNvSpPr>
            <p:nvPr/>
          </p:nvSpPr>
          <p:spPr bwMode="auto">
            <a:xfrm>
              <a:off x="4859091" y="2478545"/>
              <a:ext cx="1452563" cy="905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3" tIns="34287" rIns="68573" bIns="34287">
              <a:spAutoFit/>
            </a:bodyPr>
            <a:lstStyle/>
            <a:p>
              <a:pPr algn="ctr">
                <a:lnSpc>
                  <a:spcPct val="130000"/>
                </a:lnSpc>
                <a:buFont typeface="Arial" panose="020B0604020202090204" pitchFamily="34" charset="0"/>
                <a:buNone/>
              </a:pPr>
              <a:r>
                <a:rPr lang="zh-CN" altLang="en-US" sz="1400" b="1" dirty="0">
                  <a:solidFill>
                    <a:srgbClr val="2F34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中国洗净工程技术合作协会理事单位</a:t>
              </a:r>
            </a:p>
          </p:txBody>
        </p:sp>
        <p:sp>
          <p:nvSpPr>
            <p:cNvPr id="56" name="矩形 47"/>
            <p:cNvSpPr>
              <a:spLocks noChangeArrowheads="1"/>
            </p:cNvSpPr>
            <p:nvPr/>
          </p:nvSpPr>
          <p:spPr bwMode="auto">
            <a:xfrm>
              <a:off x="6486327" y="4322024"/>
              <a:ext cx="1760855" cy="626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3" tIns="34287" rIns="68573" bIns="34287">
              <a:spAutoFit/>
            </a:bodyPr>
            <a:lstStyle/>
            <a:p>
              <a:pPr algn="ctr">
                <a:lnSpc>
                  <a:spcPct val="130000"/>
                </a:lnSpc>
                <a:buFont typeface="Arial" panose="020B0604020202090204" pitchFamily="34" charset="0"/>
                <a:buNone/>
              </a:pPr>
              <a:r>
                <a:rPr lang="zh-CN" altLang="en-US" sz="1400" b="1" dirty="0">
                  <a:solidFill>
                    <a:srgbClr val="2F34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新能源智能制造 人才孵化基地</a:t>
              </a: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535940" y="363855"/>
            <a:ext cx="10257155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4400" dirty="0">
                <a:latin typeface="微软雅黑" charset="0"/>
                <a:ea typeface="微软雅黑" charset="0"/>
                <a:cs typeface="微软雅黑" charset="0"/>
              </a:rPr>
              <a:t>科威信集团发展历程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bldLvl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空心弧 23"/>
          <p:cNvSpPr/>
          <p:nvPr/>
        </p:nvSpPr>
        <p:spPr>
          <a:xfrm rot="5400000">
            <a:off x="1004249" y="1847851"/>
            <a:ext cx="4191608" cy="3899111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6" tIns="60894" rIns="121786" bIns="60894" anchor="ctr"/>
          <a:lstStyle/>
          <a:p>
            <a:pPr algn="ctr" defTabSz="12179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300">
              <a:solidFill>
                <a:schemeClr val="tx1"/>
              </a:solidFill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</a:endParaRPr>
          </a:p>
        </p:txBody>
      </p:sp>
      <p:cxnSp>
        <p:nvCxnSpPr>
          <p:cNvPr id="26" name="直接连接符 25"/>
          <p:cNvCxnSpPr/>
          <p:nvPr/>
        </p:nvCxnSpPr>
        <p:spPr bwMode="auto">
          <a:xfrm>
            <a:off x="3912497" y="1960812"/>
            <a:ext cx="192168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 bwMode="auto">
          <a:xfrm>
            <a:off x="5175425" y="3791697"/>
            <a:ext cx="1778612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endCxn id="73" idx="2"/>
          </p:cNvCxnSpPr>
          <p:nvPr/>
        </p:nvCxnSpPr>
        <p:spPr bwMode="auto">
          <a:xfrm>
            <a:off x="4267344" y="5454083"/>
            <a:ext cx="192068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7104687" y="1486898"/>
            <a:ext cx="758912" cy="430754"/>
          </a:xfrm>
          <a:prstGeom prst="rect">
            <a:avLst/>
          </a:prstGeom>
        </p:spPr>
        <p:txBody>
          <a:bodyPr wrap="none" lIns="121786" tIns="60894" rIns="121786" bIns="60894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愿景</a:t>
            </a:r>
          </a:p>
        </p:txBody>
      </p:sp>
      <p:sp>
        <p:nvSpPr>
          <p:cNvPr id="31" name="矩形 47"/>
          <p:cNvSpPr>
            <a:spLocks noChangeArrowheads="1"/>
          </p:cNvSpPr>
          <p:nvPr/>
        </p:nvSpPr>
        <p:spPr bwMode="auto">
          <a:xfrm>
            <a:off x="7175425" y="1808068"/>
            <a:ext cx="4057122" cy="489585"/>
          </a:xfrm>
          <a:prstGeom prst="rect">
            <a:avLst/>
          </a:prstGeom>
          <a:noFill/>
          <a:ln>
            <a:noFill/>
          </a:ln>
        </p:spPr>
        <p:txBody>
          <a:bodyPr lIns="121786" tIns="60894" rIns="121786" bIns="60894">
            <a:spAutoFit/>
          </a:bodyPr>
          <a:lstStyle>
            <a:lvl1pPr>
              <a:spcBef>
                <a:spcPct val="20000"/>
              </a:spcBef>
              <a:buFont typeface="Arial" panose="020B060402020209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600" dirty="0"/>
              <a:t>让</a:t>
            </a:r>
            <a:r>
              <a:rPr lang="en-US" altLang="zh-CN" sz="1600" dirty="0"/>
              <a:t> </a:t>
            </a:r>
            <a:r>
              <a:rPr lang="zh-CN" altLang="en-US" sz="1600" dirty="0"/>
              <a:t>清洗、简单、安心</a:t>
            </a:r>
            <a:r>
              <a:rPr lang="zh-CN" altLang="en-US" sz="1300" dirty="0"/>
              <a:t>。</a:t>
            </a:r>
          </a:p>
        </p:txBody>
      </p:sp>
      <p:sp>
        <p:nvSpPr>
          <p:cNvPr id="33" name="椭圆 32"/>
          <p:cNvSpPr/>
          <p:nvPr/>
        </p:nvSpPr>
        <p:spPr bwMode="auto">
          <a:xfrm>
            <a:off x="1290700" y="2288078"/>
            <a:ext cx="3012465" cy="301355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12179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3609635" y="1672109"/>
            <a:ext cx="497682" cy="49786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798" tIns="60899" rIns="121798" bIns="60899"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6" name="椭圆 35"/>
          <p:cNvSpPr/>
          <p:nvPr/>
        </p:nvSpPr>
        <p:spPr>
          <a:xfrm>
            <a:off x="4766536" y="3522425"/>
            <a:ext cx="497682" cy="49786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798" tIns="60899" rIns="121798" bIns="60899"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7" name="椭圆 36"/>
          <p:cNvSpPr/>
          <p:nvPr/>
        </p:nvSpPr>
        <p:spPr>
          <a:xfrm>
            <a:off x="4023158" y="5181341"/>
            <a:ext cx="497682" cy="49786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798" tIns="60899" rIns="121798" bIns="60899"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grpSp>
        <p:nvGrpSpPr>
          <p:cNvPr id="58" name="组合 57"/>
          <p:cNvGrpSpPr/>
          <p:nvPr/>
        </p:nvGrpSpPr>
        <p:grpSpPr>
          <a:xfrm>
            <a:off x="5809132" y="1390766"/>
            <a:ext cx="1144905" cy="114554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2" name="同心圆 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836518" y="3138116"/>
            <a:ext cx="1144905" cy="114554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7" name="同心圆 6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163034" y="4881314"/>
            <a:ext cx="1145126" cy="1145540"/>
            <a:chOff x="4716016" y="2993953"/>
            <a:chExt cx="858956" cy="858956"/>
          </a:xfrm>
        </p:grpSpPr>
        <p:grpSp>
          <p:nvGrpSpPr>
            <p:cNvPr id="70" name="组合 69"/>
            <p:cNvGrpSpPr/>
            <p:nvPr/>
          </p:nvGrpSpPr>
          <p:grpSpPr>
            <a:xfrm>
              <a:off x="4716016" y="2993953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2" name="同心圆 7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1" name="Freeform 203"/>
            <p:cNvSpPr>
              <a:spLocks noChangeAspect="1" noEditPoints="1"/>
            </p:cNvSpPr>
            <p:nvPr/>
          </p:nvSpPr>
          <p:spPr bwMode="auto">
            <a:xfrm>
              <a:off x="4951790" y="3155841"/>
              <a:ext cx="446780" cy="429478"/>
            </a:xfrm>
            <a:custGeom>
              <a:avLst/>
              <a:gdLst>
                <a:gd name="T0" fmla="*/ 88 w 218"/>
                <a:gd name="T1" fmla="*/ 43 h 209"/>
                <a:gd name="T2" fmla="*/ 36 w 218"/>
                <a:gd name="T3" fmla="*/ 43 h 209"/>
                <a:gd name="T4" fmla="*/ 26 w 218"/>
                <a:gd name="T5" fmla="*/ 57 h 209"/>
                <a:gd name="T6" fmla="*/ 36 w 218"/>
                <a:gd name="T7" fmla="*/ 71 h 209"/>
                <a:gd name="T8" fmla="*/ 88 w 218"/>
                <a:gd name="T9" fmla="*/ 71 h 209"/>
                <a:gd name="T10" fmla="*/ 88 w 218"/>
                <a:gd name="T11" fmla="*/ 43 h 209"/>
                <a:gd name="T12" fmla="*/ 88 w 218"/>
                <a:gd name="T13" fmla="*/ 43 h 209"/>
                <a:gd name="T14" fmla="*/ 126 w 218"/>
                <a:gd name="T15" fmla="*/ 71 h 209"/>
                <a:gd name="T16" fmla="*/ 187 w 218"/>
                <a:gd name="T17" fmla="*/ 71 h 209"/>
                <a:gd name="T18" fmla="*/ 194 w 218"/>
                <a:gd name="T19" fmla="*/ 71 h 209"/>
                <a:gd name="T20" fmla="*/ 197 w 218"/>
                <a:gd name="T21" fmla="*/ 76 h 209"/>
                <a:gd name="T22" fmla="*/ 213 w 218"/>
                <a:gd name="T23" fmla="*/ 102 h 209"/>
                <a:gd name="T24" fmla="*/ 218 w 218"/>
                <a:gd name="T25" fmla="*/ 109 h 209"/>
                <a:gd name="T26" fmla="*/ 213 w 218"/>
                <a:gd name="T27" fmla="*/ 114 h 209"/>
                <a:gd name="T28" fmla="*/ 197 w 218"/>
                <a:gd name="T29" fmla="*/ 140 h 209"/>
                <a:gd name="T30" fmla="*/ 194 w 218"/>
                <a:gd name="T31" fmla="*/ 147 h 209"/>
                <a:gd name="T32" fmla="*/ 187 w 218"/>
                <a:gd name="T33" fmla="*/ 147 h 209"/>
                <a:gd name="T34" fmla="*/ 126 w 218"/>
                <a:gd name="T35" fmla="*/ 147 h 209"/>
                <a:gd name="T36" fmla="*/ 126 w 218"/>
                <a:gd name="T37" fmla="*/ 180 h 209"/>
                <a:gd name="T38" fmla="*/ 180 w 218"/>
                <a:gd name="T39" fmla="*/ 180 h 209"/>
                <a:gd name="T40" fmla="*/ 180 w 218"/>
                <a:gd name="T41" fmla="*/ 209 h 209"/>
                <a:gd name="T42" fmla="*/ 40 w 218"/>
                <a:gd name="T43" fmla="*/ 209 h 209"/>
                <a:gd name="T44" fmla="*/ 40 w 218"/>
                <a:gd name="T45" fmla="*/ 180 h 209"/>
                <a:gd name="T46" fmla="*/ 90 w 218"/>
                <a:gd name="T47" fmla="*/ 180 h 209"/>
                <a:gd name="T48" fmla="*/ 90 w 218"/>
                <a:gd name="T49" fmla="*/ 95 h 209"/>
                <a:gd name="T50" fmla="*/ 29 w 218"/>
                <a:gd name="T51" fmla="*/ 95 h 209"/>
                <a:gd name="T52" fmla="*/ 22 w 218"/>
                <a:gd name="T53" fmla="*/ 95 h 209"/>
                <a:gd name="T54" fmla="*/ 19 w 218"/>
                <a:gd name="T55" fmla="*/ 88 h 209"/>
                <a:gd name="T56" fmla="*/ 3 w 218"/>
                <a:gd name="T57" fmla="*/ 62 h 209"/>
                <a:gd name="T58" fmla="*/ 0 w 218"/>
                <a:gd name="T59" fmla="*/ 57 h 209"/>
                <a:gd name="T60" fmla="*/ 3 w 218"/>
                <a:gd name="T61" fmla="*/ 50 h 209"/>
                <a:gd name="T62" fmla="*/ 19 w 218"/>
                <a:gd name="T63" fmla="*/ 24 h 209"/>
                <a:gd name="T64" fmla="*/ 22 w 218"/>
                <a:gd name="T65" fmla="*/ 19 h 209"/>
                <a:gd name="T66" fmla="*/ 29 w 218"/>
                <a:gd name="T67" fmla="*/ 19 h 209"/>
                <a:gd name="T68" fmla="*/ 90 w 218"/>
                <a:gd name="T69" fmla="*/ 19 h 209"/>
                <a:gd name="T70" fmla="*/ 90 w 218"/>
                <a:gd name="T71" fmla="*/ 15 h 209"/>
                <a:gd name="T72" fmla="*/ 109 w 218"/>
                <a:gd name="T73" fmla="*/ 0 h 209"/>
                <a:gd name="T74" fmla="*/ 126 w 218"/>
                <a:gd name="T75" fmla="*/ 15 h 209"/>
                <a:gd name="T76" fmla="*/ 126 w 218"/>
                <a:gd name="T77" fmla="*/ 71 h 209"/>
                <a:gd name="T78" fmla="*/ 126 w 218"/>
                <a:gd name="T79" fmla="*/ 71 h 209"/>
                <a:gd name="T80" fmla="*/ 182 w 218"/>
                <a:gd name="T81" fmla="*/ 93 h 209"/>
                <a:gd name="T82" fmla="*/ 128 w 218"/>
                <a:gd name="T83" fmla="*/ 93 h 209"/>
                <a:gd name="T84" fmla="*/ 128 w 218"/>
                <a:gd name="T85" fmla="*/ 123 h 209"/>
                <a:gd name="T86" fmla="*/ 182 w 218"/>
                <a:gd name="T87" fmla="*/ 123 h 209"/>
                <a:gd name="T88" fmla="*/ 192 w 218"/>
                <a:gd name="T89" fmla="*/ 109 h 209"/>
                <a:gd name="T90" fmla="*/ 182 w 218"/>
                <a:gd name="T91" fmla="*/ 9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209">
                  <a:moveTo>
                    <a:pt x="88" y="43"/>
                  </a:moveTo>
                  <a:lnTo>
                    <a:pt x="36" y="43"/>
                  </a:lnTo>
                  <a:lnTo>
                    <a:pt x="26" y="57"/>
                  </a:lnTo>
                  <a:lnTo>
                    <a:pt x="36" y="71"/>
                  </a:lnTo>
                  <a:lnTo>
                    <a:pt x="88" y="71"/>
                  </a:lnTo>
                  <a:lnTo>
                    <a:pt x="88" y="43"/>
                  </a:lnTo>
                  <a:lnTo>
                    <a:pt x="88" y="43"/>
                  </a:lnTo>
                  <a:close/>
                  <a:moveTo>
                    <a:pt x="126" y="71"/>
                  </a:moveTo>
                  <a:lnTo>
                    <a:pt x="187" y="71"/>
                  </a:lnTo>
                  <a:lnTo>
                    <a:pt x="194" y="71"/>
                  </a:lnTo>
                  <a:lnTo>
                    <a:pt x="197" y="76"/>
                  </a:lnTo>
                  <a:lnTo>
                    <a:pt x="213" y="102"/>
                  </a:lnTo>
                  <a:lnTo>
                    <a:pt x="218" y="109"/>
                  </a:lnTo>
                  <a:lnTo>
                    <a:pt x="213" y="114"/>
                  </a:lnTo>
                  <a:lnTo>
                    <a:pt x="197" y="140"/>
                  </a:lnTo>
                  <a:lnTo>
                    <a:pt x="194" y="147"/>
                  </a:lnTo>
                  <a:lnTo>
                    <a:pt x="187" y="147"/>
                  </a:lnTo>
                  <a:lnTo>
                    <a:pt x="126" y="147"/>
                  </a:lnTo>
                  <a:lnTo>
                    <a:pt x="126" y="180"/>
                  </a:lnTo>
                  <a:lnTo>
                    <a:pt x="180" y="180"/>
                  </a:lnTo>
                  <a:lnTo>
                    <a:pt x="180" y="209"/>
                  </a:lnTo>
                  <a:lnTo>
                    <a:pt x="40" y="209"/>
                  </a:lnTo>
                  <a:lnTo>
                    <a:pt x="40" y="180"/>
                  </a:lnTo>
                  <a:lnTo>
                    <a:pt x="90" y="180"/>
                  </a:lnTo>
                  <a:lnTo>
                    <a:pt x="90" y="95"/>
                  </a:lnTo>
                  <a:lnTo>
                    <a:pt x="29" y="95"/>
                  </a:lnTo>
                  <a:lnTo>
                    <a:pt x="22" y="95"/>
                  </a:lnTo>
                  <a:lnTo>
                    <a:pt x="19" y="88"/>
                  </a:lnTo>
                  <a:lnTo>
                    <a:pt x="3" y="62"/>
                  </a:lnTo>
                  <a:lnTo>
                    <a:pt x="0" y="57"/>
                  </a:lnTo>
                  <a:lnTo>
                    <a:pt x="3" y="50"/>
                  </a:lnTo>
                  <a:lnTo>
                    <a:pt x="19" y="24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109" y="0"/>
                  </a:lnTo>
                  <a:lnTo>
                    <a:pt x="126" y="15"/>
                  </a:lnTo>
                  <a:lnTo>
                    <a:pt x="126" y="71"/>
                  </a:lnTo>
                  <a:lnTo>
                    <a:pt x="126" y="71"/>
                  </a:lnTo>
                  <a:close/>
                  <a:moveTo>
                    <a:pt x="182" y="93"/>
                  </a:moveTo>
                  <a:lnTo>
                    <a:pt x="128" y="93"/>
                  </a:lnTo>
                  <a:lnTo>
                    <a:pt x="128" y="123"/>
                  </a:lnTo>
                  <a:lnTo>
                    <a:pt x="182" y="123"/>
                  </a:lnTo>
                  <a:lnTo>
                    <a:pt x="192" y="109"/>
                  </a:lnTo>
                  <a:lnTo>
                    <a:pt x="182" y="93"/>
                  </a:lnTo>
                  <a:close/>
                </a:path>
              </a:pathLst>
            </a:cu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121920" tIns="60960" rIns="121920" bIns="60960"/>
            <a:lstStyle/>
            <a:p>
              <a:pPr defTabSz="121793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endParaRPr>
            </a:p>
          </p:txBody>
        </p:sp>
      </p:grpSp>
      <p:sp>
        <p:nvSpPr>
          <p:cNvPr id="79" name="矩形 78"/>
          <p:cNvSpPr/>
          <p:nvPr/>
        </p:nvSpPr>
        <p:spPr>
          <a:xfrm>
            <a:off x="8069591" y="3203067"/>
            <a:ext cx="758912" cy="430754"/>
          </a:xfrm>
          <a:prstGeom prst="rect">
            <a:avLst/>
          </a:prstGeom>
        </p:spPr>
        <p:txBody>
          <a:bodyPr wrap="none" lIns="121786" tIns="60894" rIns="121786" bIns="60894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使命</a:t>
            </a:r>
          </a:p>
        </p:txBody>
      </p:sp>
      <p:sp>
        <p:nvSpPr>
          <p:cNvPr id="81" name="矩形 80"/>
          <p:cNvSpPr/>
          <p:nvPr/>
        </p:nvSpPr>
        <p:spPr>
          <a:xfrm>
            <a:off x="7453527" y="4926774"/>
            <a:ext cx="1015392" cy="430754"/>
          </a:xfrm>
          <a:prstGeom prst="rect">
            <a:avLst/>
          </a:prstGeom>
        </p:spPr>
        <p:txBody>
          <a:bodyPr wrap="none" lIns="121786" tIns="60894" rIns="121786" bIns="60894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价值观</a:t>
            </a:r>
          </a:p>
        </p:txBody>
      </p:sp>
      <p:sp>
        <p:nvSpPr>
          <p:cNvPr id="82" name="矩形 47"/>
          <p:cNvSpPr>
            <a:spLocks noChangeArrowheads="1"/>
          </p:cNvSpPr>
          <p:nvPr/>
        </p:nvSpPr>
        <p:spPr bwMode="auto">
          <a:xfrm>
            <a:off x="7535695" y="5327320"/>
            <a:ext cx="4225412" cy="448836"/>
          </a:xfrm>
          <a:prstGeom prst="rect">
            <a:avLst/>
          </a:prstGeom>
          <a:noFill/>
          <a:ln>
            <a:noFill/>
          </a:ln>
        </p:spPr>
        <p:txBody>
          <a:bodyPr wrap="square" lIns="121786" tIns="60894" rIns="121786" bIns="60894">
            <a:spAutoFit/>
          </a:bodyPr>
          <a:lstStyle>
            <a:lvl1pPr>
              <a:spcBef>
                <a:spcPct val="20000"/>
              </a:spcBef>
              <a:buFont typeface="Arial" panose="020B060402020209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600" dirty="0"/>
              <a:t>技术创新，团队合作，诚实守信，厚德载物</a:t>
            </a:r>
          </a:p>
        </p:txBody>
      </p:sp>
      <p:sp>
        <p:nvSpPr>
          <p:cNvPr id="524" name="任意多边形 523"/>
          <p:cNvSpPr/>
          <p:nvPr/>
        </p:nvSpPr>
        <p:spPr>
          <a:xfrm>
            <a:off x="7118458" y="3393386"/>
            <a:ext cx="579755" cy="548005"/>
          </a:xfrm>
          <a:custGeom>
            <a:avLst/>
            <a:gdLst/>
            <a:ahLst/>
            <a:cxnLst/>
            <a:rect l="l" t="t" r="r" b="b"/>
            <a:pathLst>
              <a:path w="275545" h="257175">
                <a:moveTo>
                  <a:pt x="86395" y="137773"/>
                </a:moveTo>
                <a:cubicBezTo>
                  <a:pt x="87352" y="137773"/>
                  <a:pt x="89409" y="138801"/>
                  <a:pt x="92566" y="140858"/>
                </a:cubicBezTo>
                <a:cubicBezTo>
                  <a:pt x="95723" y="142915"/>
                  <a:pt x="99215" y="145211"/>
                  <a:pt x="103042" y="147747"/>
                </a:cubicBezTo>
                <a:cubicBezTo>
                  <a:pt x="106869" y="150282"/>
                  <a:pt x="111988" y="152578"/>
                  <a:pt x="118398" y="154635"/>
                </a:cubicBezTo>
                <a:cubicBezTo>
                  <a:pt x="124808" y="156693"/>
                  <a:pt x="131267" y="157721"/>
                  <a:pt x="137772" y="157721"/>
                </a:cubicBezTo>
                <a:cubicBezTo>
                  <a:pt x="144278" y="157721"/>
                  <a:pt x="150736" y="156693"/>
                  <a:pt x="157147" y="154635"/>
                </a:cubicBezTo>
                <a:cubicBezTo>
                  <a:pt x="163557" y="152578"/>
                  <a:pt x="168676" y="150282"/>
                  <a:pt x="172503" y="147747"/>
                </a:cubicBezTo>
                <a:cubicBezTo>
                  <a:pt x="176330" y="145211"/>
                  <a:pt x="179822" y="142915"/>
                  <a:pt x="182979" y="140858"/>
                </a:cubicBezTo>
                <a:cubicBezTo>
                  <a:pt x="186136" y="138801"/>
                  <a:pt x="188193" y="137773"/>
                  <a:pt x="189150" y="137773"/>
                </a:cubicBezTo>
                <a:cubicBezTo>
                  <a:pt x="194986" y="137773"/>
                  <a:pt x="200320" y="138729"/>
                  <a:pt x="205152" y="140643"/>
                </a:cubicBezTo>
                <a:cubicBezTo>
                  <a:pt x="209983" y="142557"/>
                  <a:pt x="214073" y="145116"/>
                  <a:pt x="217422" y="148321"/>
                </a:cubicBezTo>
                <a:cubicBezTo>
                  <a:pt x="220771" y="151526"/>
                  <a:pt x="223737" y="155401"/>
                  <a:pt x="226320" y="159945"/>
                </a:cubicBezTo>
                <a:cubicBezTo>
                  <a:pt x="228903" y="164490"/>
                  <a:pt x="230960" y="169154"/>
                  <a:pt x="232491" y="173938"/>
                </a:cubicBezTo>
                <a:cubicBezTo>
                  <a:pt x="234022" y="178722"/>
                  <a:pt x="235289" y="183912"/>
                  <a:pt x="236294" y="189509"/>
                </a:cubicBezTo>
                <a:cubicBezTo>
                  <a:pt x="237299" y="195106"/>
                  <a:pt x="237968" y="200320"/>
                  <a:pt x="238303" y="205152"/>
                </a:cubicBezTo>
                <a:cubicBezTo>
                  <a:pt x="238638" y="209984"/>
                  <a:pt x="238805" y="214935"/>
                  <a:pt x="238805" y="220006"/>
                </a:cubicBezTo>
                <a:cubicBezTo>
                  <a:pt x="238805" y="231487"/>
                  <a:pt x="235313" y="240552"/>
                  <a:pt x="228329" y="247201"/>
                </a:cubicBezTo>
                <a:cubicBezTo>
                  <a:pt x="221345" y="253851"/>
                  <a:pt x="212064" y="257175"/>
                  <a:pt x="200488" y="257175"/>
                </a:cubicBezTo>
                <a:lnTo>
                  <a:pt x="75057" y="257175"/>
                </a:lnTo>
                <a:cubicBezTo>
                  <a:pt x="63481" y="257175"/>
                  <a:pt x="54200" y="253851"/>
                  <a:pt x="47216" y="247201"/>
                </a:cubicBezTo>
                <a:cubicBezTo>
                  <a:pt x="40232" y="240552"/>
                  <a:pt x="36739" y="231487"/>
                  <a:pt x="36739" y="220006"/>
                </a:cubicBezTo>
                <a:cubicBezTo>
                  <a:pt x="36739" y="214935"/>
                  <a:pt x="36907" y="209984"/>
                  <a:pt x="37242" y="205152"/>
                </a:cubicBezTo>
                <a:cubicBezTo>
                  <a:pt x="37577" y="200320"/>
                  <a:pt x="38246" y="195106"/>
                  <a:pt x="39251" y="189509"/>
                </a:cubicBezTo>
                <a:cubicBezTo>
                  <a:pt x="40255" y="183912"/>
                  <a:pt x="41523" y="178722"/>
                  <a:pt x="43054" y="173938"/>
                </a:cubicBezTo>
                <a:cubicBezTo>
                  <a:pt x="44585" y="169154"/>
                  <a:pt x="46642" y="164490"/>
                  <a:pt x="49225" y="159945"/>
                </a:cubicBezTo>
                <a:cubicBezTo>
                  <a:pt x="51808" y="155401"/>
                  <a:pt x="54774" y="151526"/>
                  <a:pt x="58123" y="148321"/>
                </a:cubicBezTo>
                <a:cubicBezTo>
                  <a:pt x="61471" y="145116"/>
                  <a:pt x="65562" y="142557"/>
                  <a:pt x="70393" y="140643"/>
                </a:cubicBezTo>
                <a:cubicBezTo>
                  <a:pt x="75225" y="138729"/>
                  <a:pt x="80559" y="137773"/>
                  <a:pt x="86395" y="137773"/>
                </a:cubicBezTo>
                <a:close/>
                <a:moveTo>
                  <a:pt x="257749" y="73479"/>
                </a:moveTo>
                <a:cubicBezTo>
                  <a:pt x="269613" y="73479"/>
                  <a:pt x="275545" y="90366"/>
                  <a:pt x="275545" y="124139"/>
                </a:cubicBezTo>
                <a:cubicBezTo>
                  <a:pt x="275545" y="131602"/>
                  <a:pt x="272866" y="137270"/>
                  <a:pt x="267508" y="141145"/>
                </a:cubicBezTo>
                <a:cubicBezTo>
                  <a:pt x="262150" y="145020"/>
                  <a:pt x="255549" y="146958"/>
                  <a:pt x="247703" y="146958"/>
                </a:cubicBezTo>
                <a:lnTo>
                  <a:pt x="228473" y="146958"/>
                </a:lnTo>
                <a:cubicBezTo>
                  <a:pt x="218618" y="135190"/>
                  <a:pt x="205941" y="129066"/>
                  <a:pt x="190442" y="128588"/>
                </a:cubicBezTo>
                <a:cubicBezTo>
                  <a:pt x="198191" y="117394"/>
                  <a:pt x="202066" y="105147"/>
                  <a:pt x="202066" y="91849"/>
                </a:cubicBezTo>
                <a:cubicBezTo>
                  <a:pt x="202066" y="89074"/>
                  <a:pt x="201827" y="85917"/>
                  <a:pt x="201349" y="82377"/>
                </a:cubicBezTo>
                <a:cubicBezTo>
                  <a:pt x="207663" y="84577"/>
                  <a:pt x="214026" y="85678"/>
                  <a:pt x="220436" y="85678"/>
                </a:cubicBezTo>
                <a:cubicBezTo>
                  <a:pt x="226081" y="85678"/>
                  <a:pt x="231773" y="84649"/>
                  <a:pt x="237514" y="82592"/>
                </a:cubicBezTo>
                <a:cubicBezTo>
                  <a:pt x="243254" y="80535"/>
                  <a:pt x="247919" y="78502"/>
                  <a:pt x="251506" y="76493"/>
                </a:cubicBezTo>
                <a:cubicBezTo>
                  <a:pt x="255094" y="74484"/>
                  <a:pt x="257175" y="73479"/>
                  <a:pt x="257749" y="73479"/>
                </a:cubicBezTo>
                <a:close/>
                <a:moveTo>
                  <a:pt x="17796" y="73479"/>
                </a:moveTo>
                <a:cubicBezTo>
                  <a:pt x="18370" y="73479"/>
                  <a:pt x="20451" y="74484"/>
                  <a:pt x="24039" y="76493"/>
                </a:cubicBezTo>
                <a:cubicBezTo>
                  <a:pt x="27626" y="78502"/>
                  <a:pt x="32291" y="80535"/>
                  <a:pt x="38031" y="82592"/>
                </a:cubicBezTo>
                <a:cubicBezTo>
                  <a:pt x="43772" y="84649"/>
                  <a:pt x="49464" y="85678"/>
                  <a:pt x="55109" y="85678"/>
                </a:cubicBezTo>
                <a:cubicBezTo>
                  <a:pt x="61519" y="85678"/>
                  <a:pt x="67882" y="84577"/>
                  <a:pt x="74196" y="82377"/>
                </a:cubicBezTo>
                <a:cubicBezTo>
                  <a:pt x="73718" y="85917"/>
                  <a:pt x="73479" y="89074"/>
                  <a:pt x="73479" y="91849"/>
                </a:cubicBezTo>
                <a:cubicBezTo>
                  <a:pt x="73479" y="105147"/>
                  <a:pt x="77354" y="117394"/>
                  <a:pt x="85103" y="128588"/>
                </a:cubicBezTo>
                <a:cubicBezTo>
                  <a:pt x="69604" y="129066"/>
                  <a:pt x="56927" y="135190"/>
                  <a:pt x="47072" y="146958"/>
                </a:cubicBezTo>
                <a:lnTo>
                  <a:pt x="27842" y="146958"/>
                </a:lnTo>
                <a:cubicBezTo>
                  <a:pt x="19996" y="146958"/>
                  <a:pt x="13395" y="145020"/>
                  <a:pt x="8037" y="141145"/>
                </a:cubicBezTo>
                <a:cubicBezTo>
                  <a:pt x="2679" y="137270"/>
                  <a:pt x="0" y="131602"/>
                  <a:pt x="0" y="124139"/>
                </a:cubicBezTo>
                <a:cubicBezTo>
                  <a:pt x="0" y="90366"/>
                  <a:pt x="5932" y="73479"/>
                  <a:pt x="17796" y="73479"/>
                </a:cubicBezTo>
                <a:close/>
                <a:moveTo>
                  <a:pt x="137772" y="36740"/>
                </a:moveTo>
                <a:cubicBezTo>
                  <a:pt x="152985" y="36740"/>
                  <a:pt x="165973" y="42121"/>
                  <a:pt x="176736" y="52885"/>
                </a:cubicBezTo>
                <a:cubicBezTo>
                  <a:pt x="187500" y="63648"/>
                  <a:pt x="192881" y="76636"/>
                  <a:pt x="192881" y="91849"/>
                </a:cubicBezTo>
                <a:cubicBezTo>
                  <a:pt x="192881" y="107061"/>
                  <a:pt x="187500" y="120049"/>
                  <a:pt x="176736" y="130812"/>
                </a:cubicBezTo>
                <a:cubicBezTo>
                  <a:pt x="165973" y="141576"/>
                  <a:pt x="152985" y="146958"/>
                  <a:pt x="137772" y="146958"/>
                </a:cubicBezTo>
                <a:cubicBezTo>
                  <a:pt x="122560" y="146958"/>
                  <a:pt x="109572" y="141576"/>
                  <a:pt x="98809" y="130812"/>
                </a:cubicBezTo>
                <a:cubicBezTo>
                  <a:pt x="88045" y="120049"/>
                  <a:pt x="82664" y="107061"/>
                  <a:pt x="82664" y="91849"/>
                </a:cubicBezTo>
                <a:cubicBezTo>
                  <a:pt x="82664" y="76636"/>
                  <a:pt x="88045" y="63648"/>
                  <a:pt x="98809" y="52885"/>
                </a:cubicBezTo>
                <a:cubicBezTo>
                  <a:pt x="109572" y="42121"/>
                  <a:pt x="122560" y="36740"/>
                  <a:pt x="137772" y="36740"/>
                </a:cubicBezTo>
                <a:close/>
                <a:moveTo>
                  <a:pt x="220436" y="0"/>
                </a:moveTo>
                <a:cubicBezTo>
                  <a:pt x="230577" y="0"/>
                  <a:pt x="239236" y="3588"/>
                  <a:pt x="246412" y="10764"/>
                </a:cubicBezTo>
                <a:cubicBezTo>
                  <a:pt x="253587" y="17940"/>
                  <a:pt x="257175" y="26598"/>
                  <a:pt x="257175" y="36740"/>
                </a:cubicBezTo>
                <a:cubicBezTo>
                  <a:pt x="257175" y="46881"/>
                  <a:pt x="253587" y="55540"/>
                  <a:pt x="246412" y="62716"/>
                </a:cubicBezTo>
                <a:cubicBezTo>
                  <a:pt x="239236" y="69891"/>
                  <a:pt x="230577" y="73479"/>
                  <a:pt x="220436" y="73479"/>
                </a:cubicBezTo>
                <a:cubicBezTo>
                  <a:pt x="210294" y="73479"/>
                  <a:pt x="201636" y="69891"/>
                  <a:pt x="194460" y="62716"/>
                </a:cubicBezTo>
                <a:cubicBezTo>
                  <a:pt x="187284" y="55540"/>
                  <a:pt x="183697" y="46881"/>
                  <a:pt x="183697" y="36740"/>
                </a:cubicBezTo>
                <a:cubicBezTo>
                  <a:pt x="183697" y="26598"/>
                  <a:pt x="187284" y="17940"/>
                  <a:pt x="194460" y="10764"/>
                </a:cubicBezTo>
                <a:cubicBezTo>
                  <a:pt x="201636" y="3588"/>
                  <a:pt x="210294" y="0"/>
                  <a:pt x="220436" y="0"/>
                </a:cubicBezTo>
                <a:close/>
                <a:moveTo>
                  <a:pt x="55109" y="0"/>
                </a:moveTo>
                <a:cubicBezTo>
                  <a:pt x="65251" y="0"/>
                  <a:pt x="73909" y="3588"/>
                  <a:pt x="81085" y="10764"/>
                </a:cubicBezTo>
                <a:cubicBezTo>
                  <a:pt x="88261" y="17940"/>
                  <a:pt x="91848" y="26598"/>
                  <a:pt x="91848" y="36740"/>
                </a:cubicBezTo>
                <a:cubicBezTo>
                  <a:pt x="91848" y="46881"/>
                  <a:pt x="88261" y="55540"/>
                  <a:pt x="81085" y="62716"/>
                </a:cubicBezTo>
                <a:cubicBezTo>
                  <a:pt x="73909" y="69891"/>
                  <a:pt x="65251" y="73479"/>
                  <a:pt x="55109" y="73479"/>
                </a:cubicBezTo>
                <a:cubicBezTo>
                  <a:pt x="44967" y="73479"/>
                  <a:pt x="36309" y="69891"/>
                  <a:pt x="29133" y="62716"/>
                </a:cubicBezTo>
                <a:cubicBezTo>
                  <a:pt x="21958" y="55540"/>
                  <a:pt x="18370" y="46881"/>
                  <a:pt x="18370" y="36740"/>
                </a:cubicBezTo>
                <a:cubicBezTo>
                  <a:pt x="18370" y="26598"/>
                  <a:pt x="21958" y="17940"/>
                  <a:pt x="29133" y="10764"/>
                </a:cubicBezTo>
                <a:cubicBezTo>
                  <a:pt x="36309" y="3588"/>
                  <a:pt x="44967" y="0"/>
                  <a:pt x="55109" y="0"/>
                </a:cubicBez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en-US" sz="2000" dirty="0">
              <a:latin typeface="FontAwesome" pitchFamily="2" charset="0"/>
            </a:endParaRPr>
          </a:p>
        </p:txBody>
      </p:sp>
      <p:sp>
        <p:nvSpPr>
          <p:cNvPr id="20" name="Freeform 17"/>
          <p:cNvSpPr>
            <a:spLocks noEditPoints="1"/>
          </p:cNvSpPr>
          <p:nvPr/>
        </p:nvSpPr>
        <p:spPr bwMode="auto">
          <a:xfrm>
            <a:off x="6011521" y="1600615"/>
            <a:ext cx="645912" cy="691250"/>
          </a:xfrm>
          <a:custGeom>
            <a:avLst/>
            <a:gdLst>
              <a:gd name="T0" fmla="*/ 224 w 593"/>
              <a:gd name="T1" fmla="*/ 394 h 633"/>
              <a:gd name="T2" fmla="*/ 213 w 593"/>
              <a:gd name="T3" fmla="*/ 358 h 633"/>
              <a:gd name="T4" fmla="*/ 259 w 593"/>
              <a:gd name="T5" fmla="*/ 173 h 633"/>
              <a:gd name="T6" fmla="*/ 307 w 593"/>
              <a:gd name="T7" fmla="*/ 323 h 633"/>
              <a:gd name="T8" fmla="*/ 367 w 593"/>
              <a:gd name="T9" fmla="*/ 149 h 633"/>
              <a:gd name="T10" fmla="*/ 234 w 593"/>
              <a:gd name="T11" fmla="*/ 296 h 633"/>
              <a:gd name="T12" fmla="*/ 223 w 593"/>
              <a:gd name="T13" fmla="*/ 315 h 633"/>
              <a:gd name="T14" fmla="*/ 304 w 593"/>
              <a:gd name="T15" fmla="*/ 363 h 633"/>
              <a:gd name="T16" fmla="*/ 391 w 593"/>
              <a:gd name="T17" fmla="*/ 127 h 633"/>
              <a:gd name="T18" fmla="*/ 395 w 593"/>
              <a:gd name="T19" fmla="*/ 81 h 633"/>
              <a:gd name="T20" fmla="*/ 391 w 593"/>
              <a:gd name="T21" fmla="*/ 127 h 633"/>
              <a:gd name="T22" fmla="*/ 463 w 593"/>
              <a:gd name="T23" fmla="*/ 149 h 633"/>
              <a:gd name="T24" fmla="*/ 417 w 593"/>
              <a:gd name="T25" fmla="*/ 154 h 633"/>
              <a:gd name="T26" fmla="*/ 338 w 593"/>
              <a:gd name="T27" fmla="*/ 107 h 633"/>
              <a:gd name="T28" fmla="*/ 319 w 593"/>
              <a:gd name="T29" fmla="*/ 65 h 633"/>
              <a:gd name="T30" fmla="*/ 338 w 593"/>
              <a:gd name="T31" fmla="*/ 107 h 633"/>
              <a:gd name="T32" fmla="*/ 261 w 593"/>
              <a:gd name="T33" fmla="*/ 79 h 633"/>
              <a:gd name="T34" fmla="*/ 266 w 593"/>
              <a:gd name="T35" fmla="*/ 125 h 633"/>
              <a:gd name="T36" fmla="*/ 435 w 593"/>
              <a:gd name="T37" fmla="*/ 226 h 633"/>
              <a:gd name="T38" fmla="*/ 477 w 593"/>
              <a:gd name="T39" fmla="*/ 207 h 633"/>
              <a:gd name="T40" fmla="*/ 435 w 593"/>
              <a:gd name="T41" fmla="*/ 226 h 633"/>
              <a:gd name="T42" fmla="*/ 218 w 593"/>
              <a:gd name="T43" fmla="*/ 324 h 633"/>
              <a:gd name="T44" fmla="*/ 206 w 593"/>
              <a:gd name="T45" fmla="*/ 344 h 633"/>
              <a:gd name="T46" fmla="*/ 288 w 593"/>
              <a:gd name="T47" fmla="*/ 391 h 633"/>
              <a:gd name="T48" fmla="*/ 216 w 593"/>
              <a:gd name="T49" fmla="*/ 633 h 633"/>
              <a:gd name="T50" fmla="*/ 231 w 593"/>
              <a:gd name="T51" fmla="*/ 37 h 633"/>
              <a:gd name="T52" fmla="*/ 564 w 593"/>
              <a:gd name="T53" fmla="*/ 180 h 633"/>
              <a:gd name="T54" fmla="*/ 569 w 593"/>
              <a:gd name="T55" fmla="*/ 276 h 633"/>
              <a:gd name="T56" fmla="*/ 586 w 593"/>
              <a:gd name="T57" fmla="*/ 396 h 633"/>
              <a:gd name="T58" fmla="*/ 565 w 593"/>
              <a:gd name="T59" fmla="*/ 498 h 633"/>
              <a:gd name="T60" fmla="*/ 442 w 593"/>
              <a:gd name="T61" fmla="*/ 526 h 633"/>
              <a:gd name="T62" fmla="*/ 216 w 593"/>
              <a:gd name="T63" fmla="*/ 633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93" h="633">
                <a:moveTo>
                  <a:pt x="213" y="358"/>
                </a:moveTo>
                <a:cubicBezTo>
                  <a:pt x="207" y="371"/>
                  <a:pt x="212" y="387"/>
                  <a:pt x="224" y="394"/>
                </a:cubicBezTo>
                <a:cubicBezTo>
                  <a:pt x="235" y="400"/>
                  <a:pt x="248" y="398"/>
                  <a:pt x="257" y="391"/>
                </a:cubicBezTo>
                <a:lnTo>
                  <a:pt x="213" y="358"/>
                </a:lnTo>
                <a:close/>
                <a:moveTo>
                  <a:pt x="367" y="149"/>
                </a:moveTo>
                <a:cubicBezTo>
                  <a:pt x="328" y="126"/>
                  <a:pt x="279" y="137"/>
                  <a:pt x="259" y="173"/>
                </a:cubicBezTo>
                <a:cubicBezTo>
                  <a:pt x="238" y="210"/>
                  <a:pt x="265" y="250"/>
                  <a:pt x="246" y="288"/>
                </a:cubicBezTo>
                <a:lnTo>
                  <a:pt x="307" y="323"/>
                </a:lnTo>
                <a:cubicBezTo>
                  <a:pt x="330" y="288"/>
                  <a:pt x="380" y="291"/>
                  <a:pt x="401" y="255"/>
                </a:cubicBezTo>
                <a:cubicBezTo>
                  <a:pt x="421" y="219"/>
                  <a:pt x="406" y="172"/>
                  <a:pt x="367" y="149"/>
                </a:cubicBezTo>
                <a:close/>
                <a:moveTo>
                  <a:pt x="301" y="346"/>
                </a:moveTo>
                <a:lnTo>
                  <a:pt x="234" y="296"/>
                </a:lnTo>
                <a:cubicBezTo>
                  <a:pt x="229" y="292"/>
                  <a:pt x="223" y="293"/>
                  <a:pt x="219" y="299"/>
                </a:cubicBezTo>
                <a:cubicBezTo>
                  <a:pt x="216" y="304"/>
                  <a:pt x="218" y="312"/>
                  <a:pt x="223" y="315"/>
                </a:cubicBezTo>
                <a:lnTo>
                  <a:pt x="289" y="366"/>
                </a:lnTo>
                <a:cubicBezTo>
                  <a:pt x="295" y="370"/>
                  <a:pt x="301" y="368"/>
                  <a:pt x="304" y="363"/>
                </a:cubicBezTo>
                <a:cubicBezTo>
                  <a:pt x="307" y="357"/>
                  <a:pt x="306" y="350"/>
                  <a:pt x="301" y="346"/>
                </a:cubicBezTo>
                <a:close/>
                <a:moveTo>
                  <a:pt x="391" y="127"/>
                </a:moveTo>
                <a:lnTo>
                  <a:pt x="412" y="90"/>
                </a:lnTo>
                <a:lnTo>
                  <a:pt x="395" y="81"/>
                </a:lnTo>
                <a:lnTo>
                  <a:pt x="374" y="117"/>
                </a:lnTo>
                <a:lnTo>
                  <a:pt x="391" y="127"/>
                </a:lnTo>
                <a:close/>
                <a:moveTo>
                  <a:pt x="426" y="170"/>
                </a:moveTo>
                <a:lnTo>
                  <a:pt x="463" y="149"/>
                </a:lnTo>
                <a:lnTo>
                  <a:pt x="453" y="133"/>
                </a:lnTo>
                <a:lnTo>
                  <a:pt x="417" y="154"/>
                </a:lnTo>
                <a:lnTo>
                  <a:pt x="426" y="170"/>
                </a:lnTo>
                <a:close/>
                <a:moveTo>
                  <a:pt x="338" y="107"/>
                </a:moveTo>
                <a:lnTo>
                  <a:pt x="338" y="65"/>
                </a:lnTo>
                <a:lnTo>
                  <a:pt x="319" y="65"/>
                </a:lnTo>
                <a:lnTo>
                  <a:pt x="319" y="107"/>
                </a:lnTo>
                <a:lnTo>
                  <a:pt x="338" y="107"/>
                </a:lnTo>
                <a:close/>
                <a:moveTo>
                  <a:pt x="282" y="116"/>
                </a:moveTo>
                <a:lnTo>
                  <a:pt x="261" y="79"/>
                </a:lnTo>
                <a:lnTo>
                  <a:pt x="245" y="89"/>
                </a:lnTo>
                <a:lnTo>
                  <a:pt x="266" y="125"/>
                </a:lnTo>
                <a:lnTo>
                  <a:pt x="282" y="116"/>
                </a:lnTo>
                <a:close/>
                <a:moveTo>
                  <a:pt x="435" y="226"/>
                </a:moveTo>
                <a:lnTo>
                  <a:pt x="477" y="226"/>
                </a:lnTo>
                <a:lnTo>
                  <a:pt x="477" y="207"/>
                </a:lnTo>
                <a:lnTo>
                  <a:pt x="436" y="207"/>
                </a:lnTo>
                <a:lnTo>
                  <a:pt x="435" y="226"/>
                </a:lnTo>
                <a:close/>
                <a:moveTo>
                  <a:pt x="284" y="375"/>
                </a:moveTo>
                <a:lnTo>
                  <a:pt x="218" y="324"/>
                </a:lnTo>
                <a:cubicBezTo>
                  <a:pt x="213" y="320"/>
                  <a:pt x="206" y="322"/>
                  <a:pt x="203" y="327"/>
                </a:cubicBezTo>
                <a:cubicBezTo>
                  <a:pt x="200" y="333"/>
                  <a:pt x="201" y="340"/>
                  <a:pt x="206" y="344"/>
                </a:cubicBezTo>
                <a:lnTo>
                  <a:pt x="273" y="394"/>
                </a:lnTo>
                <a:cubicBezTo>
                  <a:pt x="278" y="398"/>
                  <a:pt x="285" y="397"/>
                  <a:pt x="288" y="391"/>
                </a:cubicBezTo>
                <a:cubicBezTo>
                  <a:pt x="291" y="386"/>
                  <a:pt x="289" y="378"/>
                  <a:pt x="284" y="375"/>
                </a:cubicBezTo>
                <a:close/>
                <a:moveTo>
                  <a:pt x="216" y="633"/>
                </a:moveTo>
                <a:cubicBezTo>
                  <a:pt x="223" y="583"/>
                  <a:pt x="223" y="530"/>
                  <a:pt x="210" y="483"/>
                </a:cubicBezTo>
                <a:cubicBezTo>
                  <a:pt x="0" y="365"/>
                  <a:pt x="55" y="92"/>
                  <a:pt x="231" y="37"/>
                </a:cubicBezTo>
                <a:cubicBezTo>
                  <a:pt x="324" y="0"/>
                  <a:pt x="450" y="22"/>
                  <a:pt x="533" y="105"/>
                </a:cubicBezTo>
                <a:cubicBezTo>
                  <a:pt x="593" y="165"/>
                  <a:pt x="564" y="180"/>
                  <a:pt x="564" y="180"/>
                </a:cubicBezTo>
                <a:lnTo>
                  <a:pt x="551" y="187"/>
                </a:lnTo>
                <a:cubicBezTo>
                  <a:pt x="558" y="216"/>
                  <a:pt x="571" y="268"/>
                  <a:pt x="569" y="276"/>
                </a:cubicBezTo>
                <a:cubicBezTo>
                  <a:pt x="567" y="285"/>
                  <a:pt x="556" y="295"/>
                  <a:pt x="556" y="295"/>
                </a:cubicBezTo>
                <a:lnTo>
                  <a:pt x="586" y="396"/>
                </a:lnTo>
                <a:lnTo>
                  <a:pt x="559" y="407"/>
                </a:lnTo>
                <a:cubicBezTo>
                  <a:pt x="565" y="439"/>
                  <a:pt x="568" y="466"/>
                  <a:pt x="565" y="498"/>
                </a:cubicBezTo>
                <a:cubicBezTo>
                  <a:pt x="565" y="503"/>
                  <a:pt x="547" y="519"/>
                  <a:pt x="532" y="520"/>
                </a:cubicBezTo>
                <a:lnTo>
                  <a:pt x="442" y="526"/>
                </a:lnTo>
                <a:lnTo>
                  <a:pt x="448" y="633"/>
                </a:lnTo>
                <a:lnTo>
                  <a:pt x="216" y="633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788" y="2409156"/>
            <a:ext cx="2932377" cy="2838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0" name="矩形 47"/>
          <p:cNvSpPr>
            <a:spLocks noChangeArrowheads="1"/>
          </p:cNvSpPr>
          <p:nvPr/>
        </p:nvSpPr>
        <p:spPr bwMode="auto">
          <a:xfrm>
            <a:off x="8006411" y="3567714"/>
            <a:ext cx="4057122" cy="489585"/>
          </a:xfrm>
          <a:prstGeom prst="rect">
            <a:avLst/>
          </a:prstGeom>
          <a:noFill/>
          <a:ln>
            <a:noFill/>
          </a:ln>
        </p:spPr>
        <p:txBody>
          <a:bodyPr lIns="121786" tIns="60894" rIns="121786" bIns="60894">
            <a:spAutoFit/>
          </a:bodyPr>
          <a:lstStyle>
            <a:lvl1pPr>
              <a:spcBef>
                <a:spcPct val="20000"/>
              </a:spcBef>
              <a:buFont typeface="Arial" panose="020B060402020209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600" dirty="0"/>
              <a:t>致力于超声波清洗零排放。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35940" y="363855"/>
            <a:ext cx="10257155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4400" dirty="0">
                <a:latin typeface="微软雅黑" charset="0"/>
                <a:ea typeface="微软雅黑" charset="0"/>
                <a:cs typeface="微软雅黑" charset="0"/>
              </a:rPr>
              <a:t>科威信企业文化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zeng\Desktop\图片2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40" y="2520420"/>
            <a:ext cx="609600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928146" y="316176"/>
            <a:ext cx="1852569" cy="441536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zh-CN" altLang="en-US" sz="2100" b="1" dirty="0">
                <a:solidFill>
                  <a:srgbClr val="FF9933"/>
                </a:solidFill>
                <a:ea typeface="微软雅黑" panose="020B0503020204020204" pitchFamily="34" charset="-122"/>
              </a:rPr>
              <a:t>持续创新投入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57" y="1069840"/>
            <a:ext cx="540512" cy="5808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089" y="1104570"/>
            <a:ext cx="573951" cy="66934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725587" y="1171578"/>
            <a:ext cx="2241652" cy="48129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kumimoji="1" lang="zh-CN" altLang="en-US">
              <a:solidFill>
                <a:srgbClr val="FF9933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31366" y="1219203"/>
            <a:ext cx="3113031" cy="48129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kumimoji="1" lang="zh-CN" altLang="en-US">
              <a:solidFill>
                <a:srgbClr val="FF9933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19114" y="1171576"/>
            <a:ext cx="1160071" cy="395370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zh-CN" altLang="en-US" b="1" dirty="0">
                <a:solidFill>
                  <a:srgbClr val="FFC000"/>
                </a:solidFill>
                <a:ea typeface="微软雅黑" panose="020B0503020204020204" pitchFamily="34" charset="-122"/>
              </a:rPr>
              <a:t>研发投入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096775" y="1197937"/>
            <a:ext cx="2083401" cy="395370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zh-CN" altLang="en-US" b="1" dirty="0">
                <a:solidFill>
                  <a:srgbClr val="FFC000"/>
                </a:solidFill>
                <a:ea typeface="微软雅黑" panose="020B0503020204020204" pitchFamily="34" charset="-122"/>
              </a:rPr>
              <a:t>荣誉，专利和认证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805881" y="1770505"/>
            <a:ext cx="4821330" cy="1925019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pPr defTabSz="913765" fontAlgn="base">
              <a:lnSpc>
                <a:spcPct val="110000"/>
              </a:lnSpc>
              <a:spcBef>
                <a:spcPts val="645"/>
              </a:spcBef>
              <a:buClr>
                <a:srgbClr val="0C46A4"/>
              </a:buClr>
              <a:buSzPct val="100000"/>
            </a:pPr>
            <a:r>
              <a:rPr lang="en-US" altLang="zh-CN" sz="1400" dirty="0">
                <a:solidFill>
                  <a:srgbClr val="FF9933"/>
                </a:solidFill>
                <a:latin typeface="+mn-ea"/>
              </a:rPr>
              <a:t>·</a:t>
            </a:r>
            <a:r>
              <a:rPr lang="zh-CN" altLang="en-US" sz="1400" dirty="0">
                <a:solidFill>
                  <a:srgbClr val="FF9933"/>
                </a:solidFill>
                <a:latin typeface="+mn-ea"/>
              </a:rPr>
              <a:t>国家级高新技术企业证书</a:t>
            </a:r>
            <a:r>
              <a:rPr lang="zh-CN" altLang="en-US" sz="1300" dirty="0">
                <a:solidFill>
                  <a:srgbClr val="FF9933"/>
                </a:solidFill>
                <a:latin typeface="+mn-ea"/>
              </a:rPr>
              <a:t>（</a:t>
            </a:r>
            <a:r>
              <a:rPr lang="en-US" altLang="zh-CN" sz="1300" dirty="0">
                <a:solidFill>
                  <a:srgbClr val="FF9933"/>
                </a:solidFill>
                <a:latin typeface="+mn-ea"/>
              </a:rPr>
              <a:t>2009</a:t>
            </a:r>
            <a:r>
              <a:rPr lang="zh-CN" altLang="en-US" sz="1300" dirty="0">
                <a:solidFill>
                  <a:srgbClr val="FF9933"/>
                </a:solidFill>
                <a:latin typeface="+mn-ea"/>
              </a:rPr>
              <a:t>年）</a:t>
            </a:r>
          </a:p>
          <a:p>
            <a:pPr defTabSz="913765" fontAlgn="base">
              <a:lnSpc>
                <a:spcPct val="110000"/>
              </a:lnSpc>
              <a:spcBef>
                <a:spcPts val="645"/>
              </a:spcBef>
              <a:buClr>
                <a:srgbClr val="0C46A4"/>
              </a:buClr>
              <a:buSzPct val="100000"/>
            </a:pPr>
            <a:r>
              <a:rPr lang="en-US" altLang="zh-CN" sz="1400" dirty="0">
                <a:solidFill>
                  <a:srgbClr val="FF9933"/>
                </a:solidFill>
                <a:latin typeface="+mn-ea"/>
              </a:rPr>
              <a:t>·</a:t>
            </a:r>
            <a:r>
              <a:rPr lang="zh-CN" altLang="en-US" sz="1400" dirty="0">
                <a:solidFill>
                  <a:srgbClr val="FF9933"/>
                </a:solidFill>
                <a:latin typeface="+mn-ea"/>
              </a:rPr>
              <a:t>深圳市骨干企业</a:t>
            </a:r>
            <a:r>
              <a:rPr lang="zh-CN" altLang="en-US" sz="1300" dirty="0">
                <a:solidFill>
                  <a:srgbClr val="FF9933"/>
                </a:solidFill>
                <a:latin typeface="+mn-ea"/>
              </a:rPr>
              <a:t>（</a:t>
            </a:r>
            <a:r>
              <a:rPr lang="en-US" altLang="zh-CN" sz="1300" dirty="0">
                <a:solidFill>
                  <a:srgbClr val="FF9933"/>
                </a:solidFill>
                <a:latin typeface="+mn-ea"/>
              </a:rPr>
              <a:t>2011</a:t>
            </a:r>
            <a:r>
              <a:rPr lang="zh-CN" altLang="en-US" sz="1300" dirty="0">
                <a:solidFill>
                  <a:srgbClr val="FF9933"/>
                </a:solidFill>
                <a:latin typeface="+mn-ea"/>
              </a:rPr>
              <a:t>年）</a:t>
            </a:r>
          </a:p>
          <a:p>
            <a:pPr defTabSz="913765" fontAlgn="base">
              <a:lnSpc>
                <a:spcPct val="110000"/>
              </a:lnSpc>
              <a:spcBef>
                <a:spcPts val="645"/>
              </a:spcBef>
              <a:buClr>
                <a:srgbClr val="0C46A4"/>
              </a:buClr>
              <a:buSzPct val="100000"/>
            </a:pPr>
            <a:r>
              <a:rPr lang="en-US" altLang="zh-CN" sz="1400" dirty="0">
                <a:solidFill>
                  <a:srgbClr val="FF9933"/>
                </a:solidFill>
                <a:latin typeface="+mn-ea"/>
              </a:rPr>
              <a:t>·</a:t>
            </a:r>
            <a:r>
              <a:rPr lang="zh-CN" altLang="en-US" sz="1400" dirty="0">
                <a:solidFill>
                  <a:srgbClr val="FF9933"/>
                </a:solidFill>
                <a:latin typeface="+mn-ea"/>
              </a:rPr>
              <a:t>深圳市科技创新奖</a:t>
            </a:r>
            <a:r>
              <a:rPr lang="zh-CN" altLang="en-US" sz="1300" dirty="0">
                <a:solidFill>
                  <a:srgbClr val="FF9933"/>
                </a:solidFill>
                <a:latin typeface="+mn-ea"/>
              </a:rPr>
              <a:t>（</a:t>
            </a:r>
            <a:r>
              <a:rPr lang="en-US" altLang="zh-CN" sz="1300" dirty="0">
                <a:solidFill>
                  <a:srgbClr val="FF9933"/>
                </a:solidFill>
                <a:latin typeface="+mn-ea"/>
              </a:rPr>
              <a:t>2009</a:t>
            </a:r>
            <a:r>
              <a:rPr lang="zh-CN" altLang="en-US" sz="1300" dirty="0">
                <a:solidFill>
                  <a:srgbClr val="FF9933"/>
                </a:solidFill>
                <a:latin typeface="+mn-ea"/>
              </a:rPr>
              <a:t>年）</a:t>
            </a:r>
          </a:p>
          <a:p>
            <a:pPr defTabSz="913765" fontAlgn="base">
              <a:lnSpc>
                <a:spcPct val="110000"/>
              </a:lnSpc>
              <a:spcBef>
                <a:spcPts val="645"/>
              </a:spcBef>
              <a:buClr>
                <a:srgbClr val="0C46A4"/>
              </a:buClr>
              <a:buSzPct val="100000"/>
            </a:pPr>
            <a:r>
              <a:rPr lang="en-US" altLang="zh-CN" sz="1400" dirty="0">
                <a:solidFill>
                  <a:srgbClr val="FF9933"/>
                </a:solidFill>
                <a:latin typeface="+mn-ea"/>
              </a:rPr>
              <a:t>·</a:t>
            </a:r>
            <a:r>
              <a:rPr lang="zh-CN" altLang="en-US" sz="1400" dirty="0">
                <a:solidFill>
                  <a:srgbClr val="FF9933"/>
                </a:solidFill>
                <a:latin typeface="+mn-ea"/>
              </a:rPr>
              <a:t>深圳市科学技术进步奖</a:t>
            </a:r>
            <a:r>
              <a:rPr lang="zh-CN" altLang="en-US" sz="1300" dirty="0">
                <a:solidFill>
                  <a:srgbClr val="FF9933"/>
                </a:solidFill>
                <a:latin typeface="+mn-ea"/>
              </a:rPr>
              <a:t>（</a:t>
            </a:r>
            <a:r>
              <a:rPr lang="en-US" altLang="zh-CN" sz="1300" dirty="0">
                <a:solidFill>
                  <a:srgbClr val="FF9933"/>
                </a:solidFill>
                <a:latin typeface="+mn-ea"/>
              </a:rPr>
              <a:t>2005</a:t>
            </a:r>
            <a:r>
              <a:rPr lang="zh-CN" altLang="en-US" sz="1300" dirty="0">
                <a:solidFill>
                  <a:srgbClr val="FF9933"/>
                </a:solidFill>
                <a:latin typeface="+mn-ea"/>
              </a:rPr>
              <a:t>年）</a:t>
            </a:r>
          </a:p>
          <a:p>
            <a:pPr defTabSz="913765" fontAlgn="base">
              <a:lnSpc>
                <a:spcPct val="110000"/>
              </a:lnSpc>
              <a:spcBef>
                <a:spcPts val="645"/>
              </a:spcBef>
              <a:buClr>
                <a:srgbClr val="0C46A4"/>
              </a:buClr>
              <a:buSzPct val="100000"/>
            </a:pPr>
            <a:r>
              <a:rPr lang="en-US" altLang="zh-CN" sz="1400" dirty="0">
                <a:solidFill>
                  <a:srgbClr val="FF9933"/>
                </a:solidFill>
                <a:latin typeface="+mn-ea"/>
              </a:rPr>
              <a:t>·</a:t>
            </a:r>
            <a:r>
              <a:rPr lang="zh-CN" altLang="en-US" sz="1400" dirty="0">
                <a:solidFill>
                  <a:srgbClr val="FF9933"/>
                </a:solidFill>
                <a:latin typeface="+mn-ea"/>
              </a:rPr>
              <a:t>深圳市精密自动化检测工程技术研究开发中心</a:t>
            </a:r>
            <a:r>
              <a:rPr lang="zh-CN" altLang="en-US" sz="1300" dirty="0">
                <a:solidFill>
                  <a:srgbClr val="FF9933"/>
                </a:solidFill>
                <a:latin typeface="+mn-ea"/>
              </a:rPr>
              <a:t>（</a:t>
            </a:r>
            <a:r>
              <a:rPr lang="en-US" altLang="zh-CN" sz="1300" dirty="0">
                <a:solidFill>
                  <a:srgbClr val="FF9933"/>
                </a:solidFill>
                <a:latin typeface="+mn-ea"/>
              </a:rPr>
              <a:t>2013</a:t>
            </a:r>
            <a:r>
              <a:rPr lang="zh-CN" altLang="en-US" sz="1300" dirty="0">
                <a:solidFill>
                  <a:srgbClr val="FF9933"/>
                </a:solidFill>
                <a:latin typeface="+mn-ea"/>
              </a:rPr>
              <a:t>年）</a:t>
            </a:r>
          </a:p>
          <a:p>
            <a:pPr defTabSz="913765" fontAlgn="base">
              <a:lnSpc>
                <a:spcPct val="110000"/>
              </a:lnSpc>
              <a:spcBef>
                <a:spcPts val="645"/>
              </a:spcBef>
              <a:buClr>
                <a:srgbClr val="0C46A4"/>
              </a:buClr>
              <a:buSzPct val="100000"/>
            </a:pPr>
            <a:r>
              <a:rPr lang="en-US" altLang="zh-CN" sz="1400" dirty="0">
                <a:solidFill>
                  <a:srgbClr val="FF9933"/>
                </a:solidFill>
                <a:latin typeface="+mn-ea"/>
              </a:rPr>
              <a:t>·</a:t>
            </a:r>
            <a:r>
              <a:rPr lang="zh-CN" altLang="en-US" sz="1400" dirty="0">
                <a:solidFill>
                  <a:srgbClr val="FF9933"/>
                </a:solidFill>
                <a:latin typeface="+mn-ea"/>
              </a:rPr>
              <a:t>深圳智能装配自动化关键技术工程实验室</a:t>
            </a:r>
            <a:r>
              <a:rPr lang="zh-CN" altLang="en-US" sz="1300" dirty="0">
                <a:solidFill>
                  <a:srgbClr val="FF9933"/>
                </a:solidFill>
                <a:latin typeface="+mn-ea"/>
              </a:rPr>
              <a:t>（</a:t>
            </a:r>
            <a:r>
              <a:rPr lang="en-US" altLang="zh-CN" sz="1300" dirty="0">
                <a:solidFill>
                  <a:srgbClr val="FF9933"/>
                </a:solidFill>
                <a:latin typeface="+mn-ea"/>
              </a:rPr>
              <a:t>2015</a:t>
            </a:r>
            <a:r>
              <a:rPr lang="zh-CN" altLang="en-US" sz="1300" dirty="0">
                <a:solidFill>
                  <a:srgbClr val="FF9933"/>
                </a:solidFill>
                <a:latin typeface="+mn-ea"/>
              </a:rPr>
              <a:t>年）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592671" y="1817683"/>
            <a:ext cx="3058027" cy="1584926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pPr defTabSz="712470">
              <a:lnSpc>
                <a:spcPct val="90000"/>
              </a:lnSpc>
              <a:spcBef>
                <a:spcPts val="505"/>
              </a:spcBef>
              <a:buClr>
                <a:srgbClr val="0C46A4"/>
              </a:buClr>
            </a:pPr>
            <a:r>
              <a:rPr lang="en-US" altLang="zh-CN" sz="1400" dirty="0">
                <a:solidFill>
                  <a:schemeClr val="accent5"/>
                </a:solidFill>
                <a:latin typeface="+mn-ea"/>
                <a:sym typeface="Arial" panose="020B0604020202090204" pitchFamily="34" charset="0"/>
              </a:rPr>
              <a:t>·</a:t>
            </a:r>
            <a:r>
              <a:rPr lang="en-US" altLang="zh-CN" sz="1400" dirty="0">
                <a:solidFill>
                  <a:srgbClr val="FF9933"/>
                </a:solidFill>
                <a:latin typeface="+mn-ea"/>
                <a:sym typeface="Arial" panose="020B0604020202090204" pitchFamily="34" charset="0"/>
              </a:rPr>
              <a:t> 2 </a:t>
            </a:r>
            <a:r>
              <a:rPr lang="zh-CN" altLang="en-US" sz="1400" dirty="0">
                <a:solidFill>
                  <a:srgbClr val="FF9933"/>
                </a:solidFill>
                <a:latin typeface="+mn-ea"/>
                <a:sym typeface="Arial" panose="020B0604020202090204" pitchFamily="34" charset="0"/>
              </a:rPr>
              <a:t>级研发体系：</a:t>
            </a:r>
            <a:endParaRPr lang="en-US" altLang="zh-CN" sz="1400" dirty="0">
              <a:solidFill>
                <a:srgbClr val="FF9933"/>
              </a:solidFill>
              <a:latin typeface="+mn-ea"/>
              <a:sym typeface="Arial" panose="020B0604020202090204" pitchFamily="34" charset="0"/>
            </a:endParaRPr>
          </a:p>
          <a:p>
            <a:pPr defTabSz="712470">
              <a:lnSpc>
                <a:spcPct val="90000"/>
              </a:lnSpc>
              <a:spcBef>
                <a:spcPts val="505"/>
              </a:spcBef>
              <a:buClr>
                <a:srgbClr val="0C46A4"/>
              </a:buClr>
            </a:pPr>
            <a:r>
              <a:rPr lang="en-US" altLang="zh-CN" sz="1400" dirty="0">
                <a:solidFill>
                  <a:srgbClr val="FF9933"/>
                </a:solidFill>
                <a:latin typeface="+mn-ea"/>
              </a:rPr>
              <a:t>     </a:t>
            </a:r>
            <a:r>
              <a:rPr lang="zh-CN" altLang="zh-CN" sz="1400" dirty="0">
                <a:solidFill>
                  <a:srgbClr val="FF9933"/>
                </a:solidFill>
                <a:latin typeface="+mn-ea"/>
              </a:rPr>
              <a:t>技术中心</a:t>
            </a:r>
            <a:r>
              <a:rPr lang="en-US" altLang="zh-CN" sz="1400" dirty="0">
                <a:solidFill>
                  <a:srgbClr val="FF9933"/>
                </a:solidFill>
                <a:latin typeface="+mn-ea"/>
              </a:rPr>
              <a:t>+</a:t>
            </a:r>
            <a:r>
              <a:rPr lang="zh-CN" altLang="zh-CN" sz="1400" dirty="0">
                <a:solidFill>
                  <a:srgbClr val="FF9933"/>
                </a:solidFill>
                <a:latin typeface="+mn-ea"/>
              </a:rPr>
              <a:t>事业部研发部门</a:t>
            </a:r>
            <a:endParaRPr lang="en-US" altLang="zh-CN" sz="1400" dirty="0">
              <a:solidFill>
                <a:srgbClr val="FF9933"/>
              </a:solidFill>
              <a:latin typeface="+mn-ea"/>
              <a:sym typeface="Arial" panose="020B0604020202090204" pitchFamily="34" charset="0"/>
            </a:endParaRPr>
          </a:p>
          <a:p>
            <a:pPr defTabSz="712470">
              <a:lnSpc>
                <a:spcPct val="90000"/>
              </a:lnSpc>
              <a:spcBef>
                <a:spcPts val="505"/>
              </a:spcBef>
              <a:buClr>
                <a:srgbClr val="0C46A4"/>
              </a:buClr>
            </a:pPr>
            <a:r>
              <a:rPr lang="en-US" altLang="zh-CN" sz="1400" dirty="0">
                <a:solidFill>
                  <a:srgbClr val="FF9933"/>
                </a:solidFill>
                <a:latin typeface="+mn-ea"/>
                <a:sym typeface="Arial" panose="020B0604020202090204" pitchFamily="34" charset="0"/>
              </a:rPr>
              <a:t>· </a:t>
            </a:r>
            <a:r>
              <a:rPr lang="zh-CN" altLang="en-US" sz="1400" dirty="0">
                <a:solidFill>
                  <a:srgbClr val="FF9933"/>
                </a:solidFill>
                <a:latin typeface="+mn-ea"/>
                <a:sym typeface="Arial" panose="020B0604020202090204" pitchFamily="34" charset="0"/>
              </a:rPr>
              <a:t>研发人员 </a:t>
            </a:r>
            <a:r>
              <a:rPr lang="en-US" altLang="zh-CN" b="1" dirty="0">
                <a:solidFill>
                  <a:srgbClr val="FF9933"/>
                </a:solidFill>
                <a:latin typeface="+mn-ea"/>
                <a:sym typeface="Arial" panose="020B0604020202090204" pitchFamily="34" charset="0"/>
              </a:rPr>
              <a:t>&gt;500</a:t>
            </a:r>
            <a:r>
              <a:rPr lang="zh-CN" altLang="en-US" b="1" dirty="0">
                <a:solidFill>
                  <a:srgbClr val="FF9933"/>
                </a:solidFill>
                <a:latin typeface="+mn-ea"/>
                <a:sym typeface="Arial" panose="020B0604020202090204" pitchFamily="34" charset="0"/>
              </a:rPr>
              <a:t>人</a:t>
            </a:r>
            <a:endParaRPr lang="en-US" altLang="zh-CN" b="1" dirty="0">
              <a:solidFill>
                <a:srgbClr val="FF9933"/>
              </a:solidFill>
              <a:latin typeface="+mn-ea"/>
              <a:sym typeface="Arial" panose="020B0604020202090204" pitchFamily="34" charset="0"/>
            </a:endParaRPr>
          </a:p>
          <a:p>
            <a:pPr defTabSz="712470">
              <a:lnSpc>
                <a:spcPct val="90000"/>
              </a:lnSpc>
              <a:spcBef>
                <a:spcPts val="505"/>
              </a:spcBef>
              <a:buClr>
                <a:srgbClr val="0C46A4"/>
              </a:buClr>
            </a:pPr>
            <a:r>
              <a:rPr lang="en-US" altLang="zh-CN" sz="1400" dirty="0">
                <a:solidFill>
                  <a:srgbClr val="FF9933"/>
                </a:solidFill>
                <a:latin typeface="+mn-ea"/>
                <a:sym typeface="Arial" panose="020B0604020202090204" pitchFamily="34" charset="0"/>
              </a:rPr>
              <a:t>· </a:t>
            </a:r>
            <a:r>
              <a:rPr lang="zh-CN" altLang="en-US" sz="1400" dirty="0">
                <a:solidFill>
                  <a:srgbClr val="FF9933"/>
                </a:solidFill>
                <a:latin typeface="+mn-ea"/>
                <a:sym typeface="Arial" panose="020B0604020202090204" pitchFamily="34" charset="0"/>
              </a:rPr>
              <a:t>总计研发投入 </a:t>
            </a:r>
            <a:r>
              <a:rPr lang="en-US" altLang="zh-CN" b="1" dirty="0">
                <a:solidFill>
                  <a:srgbClr val="FF9933"/>
                </a:solidFill>
                <a:latin typeface="+mn-ea"/>
                <a:sym typeface="Arial" panose="020B0604020202090204" pitchFamily="34" charset="0"/>
              </a:rPr>
              <a:t>&gt; </a:t>
            </a:r>
            <a:r>
              <a:rPr lang="zh-CN" altLang="en-US" b="1" dirty="0">
                <a:solidFill>
                  <a:srgbClr val="FF9933"/>
                </a:solidFill>
                <a:latin typeface="+mn-ea"/>
                <a:sym typeface="Arial" panose="020B0604020202090204" pitchFamily="34" charset="0"/>
              </a:rPr>
              <a:t>人民币</a:t>
            </a:r>
            <a:r>
              <a:rPr lang="en-US" altLang="zh-CN" b="1" dirty="0">
                <a:solidFill>
                  <a:srgbClr val="FF9933"/>
                </a:solidFill>
                <a:latin typeface="+mn-ea"/>
                <a:sym typeface="Arial" panose="020B0604020202090204" pitchFamily="34" charset="0"/>
              </a:rPr>
              <a:t>6</a:t>
            </a:r>
            <a:r>
              <a:rPr lang="zh-CN" altLang="en-US" b="1" dirty="0">
                <a:solidFill>
                  <a:srgbClr val="FF9933"/>
                </a:solidFill>
                <a:latin typeface="+mn-ea"/>
                <a:sym typeface="Arial" panose="020B0604020202090204" pitchFamily="34" charset="0"/>
              </a:rPr>
              <a:t>亿元</a:t>
            </a:r>
          </a:p>
          <a:p>
            <a:pPr>
              <a:lnSpc>
                <a:spcPct val="90000"/>
              </a:lnSpc>
            </a:pPr>
            <a:r>
              <a:rPr lang="zh-CN" altLang="en-US" sz="1400" dirty="0">
                <a:solidFill>
                  <a:srgbClr val="FF9933"/>
                </a:solidFill>
                <a:latin typeface="+mn-ea"/>
                <a:sym typeface="Arial" panose="020B0604020202090204" pitchFamily="34" charset="0"/>
              </a:rPr>
              <a:t>    （</a:t>
            </a:r>
            <a:r>
              <a:rPr lang="en-US" altLang="zh-CN" sz="1400" dirty="0">
                <a:solidFill>
                  <a:srgbClr val="FF9933"/>
                </a:solidFill>
                <a:latin typeface="+mn-ea"/>
                <a:sym typeface="Arial" panose="020B0604020202090204" pitchFamily="34" charset="0"/>
              </a:rPr>
              <a:t>2014-2018</a:t>
            </a:r>
            <a:r>
              <a:rPr lang="zh-CN" altLang="en-US" sz="1400" dirty="0">
                <a:solidFill>
                  <a:srgbClr val="FF9933"/>
                </a:solidFill>
                <a:latin typeface="+mn-ea"/>
                <a:sym typeface="Arial" panose="020B0604020202090204" pitchFamily="34" charset="0"/>
              </a:rPr>
              <a:t>年）</a:t>
            </a:r>
            <a:endParaRPr lang="zh-CN" altLang="en-US" sz="1400" dirty="0">
              <a:solidFill>
                <a:srgbClr val="FF9933"/>
              </a:solidFill>
              <a:latin typeface="+mn-ea"/>
            </a:endParaRPr>
          </a:p>
          <a:p>
            <a:pPr>
              <a:lnSpc>
                <a:spcPct val="90000"/>
              </a:lnSpc>
            </a:pPr>
            <a:endParaRPr kumimoji="1" lang="zh-CN" altLang="en-US" sz="1400" dirty="0">
              <a:solidFill>
                <a:srgbClr val="FF9933"/>
              </a:solidFill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509491" y="5623609"/>
            <a:ext cx="2083401" cy="395370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zh-CN" altLang="en-US" b="1" dirty="0">
                <a:solidFill>
                  <a:srgbClr val="FFC000"/>
                </a:solidFill>
              </a:rPr>
              <a:t>研发金额持续增加</a:t>
            </a:r>
          </a:p>
        </p:txBody>
      </p:sp>
      <p:cxnSp>
        <p:nvCxnSpPr>
          <p:cNvPr id="29" name="直线连接符 28"/>
          <p:cNvCxnSpPr/>
          <p:nvPr/>
        </p:nvCxnSpPr>
        <p:spPr>
          <a:xfrm flipH="1">
            <a:off x="4649147" y="3616779"/>
            <a:ext cx="21621" cy="1707661"/>
          </a:xfrm>
          <a:prstGeom prst="line">
            <a:avLst/>
          </a:prstGeom>
          <a:ln w="3175">
            <a:solidFill>
              <a:srgbClr val="2E6E7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693737" y="5170749"/>
            <a:ext cx="586196" cy="349203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en-US" altLang="zh-CN" sz="1500" dirty="0">
                <a:solidFill>
                  <a:srgbClr val="FF9933"/>
                </a:solidFill>
              </a:rPr>
              <a:t>2012</a:t>
            </a:r>
            <a:endParaRPr kumimoji="1" lang="zh-CN" altLang="en-US" sz="1500" dirty="0">
              <a:solidFill>
                <a:srgbClr val="FF9933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18865" y="5170749"/>
            <a:ext cx="591006" cy="349203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en-US" altLang="zh-CN" sz="1500" dirty="0">
                <a:solidFill>
                  <a:srgbClr val="FF9933"/>
                </a:solidFill>
              </a:rPr>
              <a:t>2013</a:t>
            </a:r>
            <a:endParaRPr kumimoji="1" lang="zh-CN" altLang="en-US" sz="1500" dirty="0">
              <a:solidFill>
                <a:srgbClr val="FF9933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121443" y="5183508"/>
            <a:ext cx="600624" cy="349203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en-US" altLang="zh-CN" sz="1500" dirty="0">
                <a:solidFill>
                  <a:srgbClr val="FF9933"/>
                </a:solidFill>
              </a:rPr>
              <a:t>2014</a:t>
            </a:r>
            <a:endParaRPr kumimoji="1" lang="zh-CN" altLang="en-US" sz="1500" dirty="0">
              <a:solidFill>
                <a:srgbClr val="FF9933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2871249" y="5183508"/>
            <a:ext cx="592608" cy="349203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en-US" altLang="zh-CN" sz="1500" dirty="0">
                <a:solidFill>
                  <a:srgbClr val="FF9933"/>
                </a:solidFill>
              </a:rPr>
              <a:t>2015</a:t>
            </a:r>
            <a:endParaRPr kumimoji="1" lang="zh-CN" altLang="en-US" sz="1500" dirty="0">
              <a:solidFill>
                <a:srgbClr val="FF9933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3574821" y="5170749"/>
            <a:ext cx="603830" cy="349203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en-US" altLang="zh-CN" sz="1500" dirty="0">
                <a:solidFill>
                  <a:srgbClr val="FF9933"/>
                </a:solidFill>
              </a:rPr>
              <a:t>2016</a:t>
            </a:r>
            <a:endParaRPr kumimoji="1" lang="zh-CN" altLang="en-US" sz="1500" dirty="0">
              <a:solidFill>
                <a:srgbClr val="FF9933"/>
              </a:solidFill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291874" y="5170749"/>
            <a:ext cx="589402" cy="349203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en-US" altLang="zh-CN" sz="1500" dirty="0">
                <a:solidFill>
                  <a:srgbClr val="FF9933"/>
                </a:solidFill>
              </a:rPr>
              <a:t>2017</a:t>
            </a:r>
            <a:endParaRPr kumimoji="1" lang="zh-CN" altLang="en-US" sz="1500" dirty="0">
              <a:solidFill>
                <a:srgbClr val="FF9933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4649148" y="5403626"/>
            <a:ext cx="1140835" cy="272259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zh-CN" altLang="en-US" sz="1000" dirty="0">
                <a:solidFill>
                  <a:srgbClr val="FF9933"/>
                </a:solidFill>
              </a:rPr>
              <a:t>（百万 </a:t>
            </a:r>
            <a:r>
              <a:rPr kumimoji="1" lang="en-US" altLang="zh-CN" sz="1000" dirty="0">
                <a:solidFill>
                  <a:srgbClr val="FF9933"/>
                </a:solidFill>
              </a:rPr>
              <a:t>M</a:t>
            </a:r>
            <a:r>
              <a:rPr kumimoji="1" lang="zh-CN" altLang="en-US" sz="1000" dirty="0">
                <a:solidFill>
                  <a:srgbClr val="FF9933"/>
                </a:solidFill>
              </a:rPr>
              <a:t> </a:t>
            </a:r>
            <a:r>
              <a:rPr kumimoji="1" lang="en-US" altLang="zh-CN" sz="1000" dirty="0">
                <a:solidFill>
                  <a:srgbClr val="FF9933"/>
                </a:solidFill>
              </a:rPr>
              <a:t>CNY</a:t>
            </a:r>
            <a:r>
              <a:rPr kumimoji="1" lang="zh-CN" altLang="en-US" sz="1000" dirty="0">
                <a:solidFill>
                  <a:srgbClr val="FF9933"/>
                </a:solidFill>
              </a:rPr>
              <a:t>）</a:t>
            </a:r>
          </a:p>
        </p:txBody>
      </p:sp>
      <p:cxnSp>
        <p:nvCxnSpPr>
          <p:cNvPr id="49" name="直线连接符 28"/>
          <p:cNvCxnSpPr/>
          <p:nvPr/>
        </p:nvCxnSpPr>
        <p:spPr>
          <a:xfrm>
            <a:off x="3925688" y="3710249"/>
            <a:ext cx="473" cy="1575334"/>
          </a:xfrm>
          <a:prstGeom prst="line">
            <a:avLst/>
          </a:prstGeom>
          <a:ln w="3175">
            <a:solidFill>
              <a:srgbClr val="2E6E7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线连接符 28"/>
          <p:cNvCxnSpPr/>
          <p:nvPr/>
        </p:nvCxnSpPr>
        <p:spPr>
          <a:xfrm>
            <a:off x="3222588" y="3849341"/>
            <a:ext cx="0" cy="1487856"/>
          </a:xfrm>
          <a:prstGeom prst="line">
            <a:avLst/>
          </a:prstGeom>
          <a:ln w="3175">
            <a:solidFill>
              <a:srgbClr val="2E6E7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线连接符 28"/>
          <p:cNvCxnSpPr/>
          <p:nvPr/>
        </p:nvCxnSpPr>
        <p:spPr>
          <a:xfrm flipH="1">
            <a:off x="2448166" y="4444114"/>
            <a:ext cx="30679" cy="880324"/>
          </a:xfrm>
          <a:prstGeom prst="line">
            <a:avLst/>
          </a:prstGeom>
          <a:ln w="3175">
            <a:solidFill>
              <a:srgbClr val="2E6E7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线连接符 28"/>
          <p:cNvCxnSpPr/>
          <p:nvPr/>
        </p:nvCxnSpPr>
        <p:spPr>
          <a:xfrm>
            <a:off x="1770203" y="4834628"/>
            <a:ext cx="0" cy="489810"/>
          </a:xfrm>
          <a:prstGeom prst="line">
            <a:avLst/>
          </a:prstGeom>
          <a:ln w="3175">
            <a:solidFill>
              <a:srgbClr val="2E6E7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线连接符 28"/>
          <p:cNvCxnSpPr/>
          <p:nvPr/>
        </p:nvCxnSpPr>
        <p:spPr>
          <a:xfrm>
            <a:off x="1044275" y="4847091"/>
            <a:ext cx="0" cy="477346"/>
          </a:xfrm>
          <a:prstGeom prst="line">
            <a:avLst/>
          </a:prstGeom>
          <a:ln w="3175">
            <a:solidFill>
              <a:srgbClr val="2E6E7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842505" y="4653776"/>
            <a:ext cx="429529" cy="386576"/>
          </a:xfrm>
          <a:prstGeom prst="ellipse">
            <a:avLst/>
          </a:prstGeom>
          <a:solidFill>
            <a:srgbClr val="327C80"/>
          </a:solidFill>
          <a:ln w="412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kumimoji="1" lang="zh-CN" altLang="en-US">
              <a:solidFill>
                <a:srgbClr val="FF9933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4997" y="4662722"/>
            <a:ext cx="464368" cy="395370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en-US" altLang="zh-CN" dirty="0">
                <a:solidFill>
                  <a:srgbClr val="FF9933"/>
                </a:solidFill>
              </a:rPr>
              <a:t>55</a:t>
            </a:r>
            <a:endParaRPr kumimoji="1" lang="zh-CN" altLang="en-US" dirty="0">
              <a:solidFill>
                <a:srgbClr val="FF9933"/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3046014" y="3706105"/>
            <a:ext cx="379705" cy="341735"/>
          </a:xfrm>
          <a:prstGeom prst="ellipse">
            <a:avLst/>
          </a:prstGeom>
          <a:solidFill>
            <a:srgbClr val="327C80"/>
          </a:solidFill>
          <a:ln w="412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kumimoji="1" lang="zh-CN" altLang="en-US">
              <a:solidFill>
                <a:srgbClr val="FF9933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903437" y="3706104"/>
            <a:ext cx="555740" cy="395370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zh-CN" altLang="zh-CN" dirty="0">
                <a:solidFill>
                  <a:srgbClr val="FF9933"/>
                </a:solidFill>
              </a:rPr>
              <a:t>1</a:t>
            </a:r>
            <a:r>
              <a:rPr kumimoji="1" lang="en-US" altLang="zh-CN" dirty="0">
                <a:solidFill>
                  <a:srgbClr val="FF9933"/>
                </a:solidFill>
              </a:rPr>
              <a:t>38</a:t>
            </a:r>
            <a:endParaRPr kumimoji="1" lang="zh-CN" altLang="en-US" dirty="0">
              <a:solidFill>
                <a:srgbClr val="FF9933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621026" y="4619854"/>
            <a:ext cx="296431" cy="266788"/>
          </a:xfrm>
          <a:prstGeom prst="ellipse">
            <a:avLst/>
          </a:prstGeom>
          <a:solidFill>
            <a:srgbClr val="327C80"/>
          </a:solidFill>
          <a:ln w="412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kumimoji="1" lang="zh-CN" altLang="en-US">
              <a:solidFill>
                <a:srgbClr val="FF9933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526754" y="4581340"/>
            <a:ext cx="443529" cy="395370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en-US" altLang="zh-CN" dirty="0">
                <a:solidFill>
                  <a:srgbClr val="FF9933"/>
                </a:solidFill>
              </a:rPr>
              <a:t>61</a:t>
            </a:r>
            <a:endParaRPr kumimoji="1" lang="zh-CN" altLang="en-US" dirty="0">
              <a:solidFill>
                <a:srgbClr val="FF9933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283515" y="4091407"/>
            <a:ext cx="395240" cy="355716"/>
          </a:xfrm>
          <a:prstGeom prst="ellipse">
            <a:avLst/>
          </a:prstGeom>
          <a:solidFill>
            <a:srgbClr val="327C80"/>
          </a:solidFill>
          <a:ln w="412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kumimoji="1" lang="zh-CN" altLang="en-US">
              <a:solidFill>
                <a:srgbClr val="FF9933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159252" y="4081329"/>
            <a:ext cx="555740" cy="395370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en-US" altLang="zh-CN" dirty="0">
                <a:solidFill>
                  <a:srgbClr val="FF9933"/>
                </a:solidFill>
              </a:rPr>
              <a:t>103</a:t>
            </a:r>
            <a:endParaRPr kumimoji="1" lang="zh-CN" altLang="en-US" dirty="0">
              <a:solidFill>
                <a:srgbClr val="FF9933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074640" y="3001657"/>
            <a:ext cx="550960" cy="439855"/>
          </a:xfrm>
          <a:prstGeom prst="ellipse">
            <a:avLst/>
          </a:prstGeom>
          <a:solidFill>
            <a:srgbClr val="327C80"/>
          </a:solidFill>
          <a:ln w="412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kumimoji="1" lang="zh-CN" altLang="en-US">
              <a:solidFill>
                <a:srgbClr val="FF9933"/>
              </a:solidFill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5101221" y="3033134"/>
            <a:ext cx="531694" cy="441536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kumimoji="1" lang="en-US" altLang="zh-CN" sz="1500" dirty="0">
                <a:solidFill>
                  <a:srgbClr val="FF9933"/>
                </a:solidFill>
              </a:rPr>
              <a:t>EST</a:t>
            </a:r>
          </a:p>
          <a:p>
            <a:pPr algn="ctr">
              <a:lnSpc>
                <a:spcPct val="70000"/>
              </a:lnSpc>
            </a:pPr>
            <a:r>
              <a:rPr kumimoji="1" lang="en-US" altLang="zh-CN" sz="1500" dirty="0">
                <a:solidFill>
                  <a:srgbClr val="FF9933"/>
                </a:solidFill>
              </a:rPr>
              <a:t>190</a:t>
            </a:r>
            <a:endParaRPr kumimoji="1" lang="zh-CN" altLang="en-US" sz="1500" dirty="0">
              <a:solidFill>
                <a:srgbClr val="FF9933"/>
              </a:solidFill>
            </a:endParaRPr>
          </a:p>
        </p:txBody>
      </p:sp>
      <p:sp>
        <p:nvSpPr>
          <p:cNvPr id="39" name="文本框 9"/>
          <p:cNvSpPr txBox="1"/>
          <p:nvPr/>
        </p:nvSpPr>
        <p:spPr>
          <a:xfrm>
            <a:off x="6902641" y="3565738"/>
            <a:ext cx="5308643" cy="283737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pPr defTabSz="913765" fontAlgn="base">
              <a:lnSpc>
                <a:spcPct val="110000"/>
              </a:lnSpc>
              <a:spcBef>
                <a:spcPts val="645"/>
              </a:spcBef>
              <a:buClr>
                <a:srgbClr val="0C46A4"/>
              </a:buClr>
              <a:buSzPct val="100000"/>
            </a:pPr>
            <a:r>
              <a:rPr lang="zh-CN" altLang="en-US" sz="1050" dirty="0">
                <a:solidFill>
                  <a:srgbClr val="FFC000"/>
                </a:solidFill>
                <a:latin typeface="+mn-ea"/>
              </a:rPr>
              <a:t>（注：国家级高新技术企业证书</a:t>
            </a:r>
            <a:r>
              <a:rPr lang="en-US" altLang="zh-CN" sz="1050" dirty="0">
                <a:solidFill>
                  <a:srgbClr val="FFC000"/>
                </a:solidFill>
                <a:latin typeface="+mn-ea"/>
              </a:rPr>
              <a:t>{2009</a:t>
            </a:r>
            <a:r>
              <a:rPr lang="zh-CN" altLang="en-US" sz="1050" dirty="0">
                <a:solidFill>
                  <a:srgbClr val="FFC000"/>
                </a:solidFill>
                <a:latin typeface="+mn-ea"/>
              </a:rPr>
              <a:t>年首次认定，</a:t>
            </a:r>
            <a:r>
              <a:rPr lang="en-US" altLang="zh-CN" sz="1050" dirty="0">
                <a:solidFill>
                  <a:srgbClr val="FFC000"/>
                </a:solidFill>
                <a:latin typeface="+mn-ea"/>
              </a:rPr>
              <a:t>2012</a:t>
            </a:r>
            <a:r>
              <a:rPr lang="zh-CN" altLang="en-US" sz="1050" dirty="0">
                <a:solidFill>
                  <a:srgbClr val="FFC000"/>
                </a:solidFill>
                <a:latin typeface="+mn-ea"/>
              </a:rPr>
              <a:t>年复审，</a:t>
            </a:r>
            <a:r>
              <a:rPr lang="en-US" altLang="zh-CN" sz="1050" dirty="0">
                <a:solidFill>
                  <a:srgbClr val="FFC000"/>
                </a:solidFill>
                <a:latin typeface="+mn-ea"/>
              </a:rPr>
              <a:t>2015</a:t>
            </a:r>
            <a:r>
              <a:rPr lang="zh-CN" altLang="en-US" sz="1050" dirty="0">
                <a:solidFill>
                  <a:srgbClr val="FFC000"/>
                </a:solidFill>
                <a:latin typeface="+mn-ea"/>
              </a:rPr>
              <a:t>年重新认定</a:t>
            </a:r>
            <a:r>
              <a:rPr lang="en-US" altLang="zh-CN" sz="1050" dirty="0">
                <a:solidFill>
                  <a:srgbClr val="FFC000"/>
                </a:solidFill>
                <a:latin typeface="+mn-ea"/>
              </a:rPr>
              <a:t>}</a:t>
            </a:r>
            <a:r>
              <a:rPr lang="zh-CN" altLang="en-US" sz="1050" dirty="0">
                <a:solidFill>
                  <a:srgbClr val="FFC000"/>
                </a:solidFill>
                <a:latin typeface="+mn-ea"/>
              </a:rPr>
              <a:t>）</a:t>
            </a:r>
          </a:p>
        </p:txBody>
      </p:sp>
      <p:sp>
        <p:nvSpPr>
          <p:cNvPr id="54" name="椭圆 53"/>
          <p:cNvSpPr/>
          <p:nvPr/>
        </p:nvSpPr>
        <p:spPr>
          <a:xfrm>
            <a:off x="4374327" y="3252285"/>
            <a:ext cx="580557" cy="522502"/>
          </a:xfrm>
          <a:prstGeom prst="ellipse">
            <a:avLst/>
          </a:prstGeom>
          <a:solidFill>
            <a:srgbClr val="327C80"/>
          </a:solidFill>
          <a:ln w="412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kumimoji="1" lang="zh-CN" altLang="en-US">
              <a:solidFill>
                <a:srgbClr val="FF9933"/>
              </a:solidFill>
            </a:endParaRPr>
          </a:p>
        </p:txBody>
      </p:sp>
      <p:sp>
        <p:nvSpPr>
          <p:cNvPr id="55" name="文本框 39"/>
          <p:cNvSpPr txBox="1"/>
          <p:nvPr/>
        </p:nvSpPr>
        <p:spPr>
          <a:xfrm>
            <a:off x="4348515" y="3342217"/>
            <a:ext cx="557342" cy="395370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zh-CN" altLang="zh-CN" dirty="0">
                <a:solidFill>
                  <a:srgbClr val="FF9933"/>
                </a:solidFill>
              </a:rPr>
              <a:t>1</a:t>
            </a:r>
            <a:r>
              <a:rPr kumimoji="1" lang="en-US" altLang="zh-CN" dirty="0">
                <a:solidFill>
                  <a:srgbClr val="FF9933"/>
                </a:solidFill>
              </a:rPr>
              <a:t>65</a:t>
            </a:r>
            <a:endParaRPr kumimoji="1" lang="zh-CN" altLang="en-US" dirty="0">
              <a:solidFill>
                <a:srgbClr val="FF9933"/>
              </a:solidFill>
            </a:endParaRPr>
          </a:p>
        </p:txBody>
      </p:sp>
      <p:cxnSp>
        <p:nvCxnSpPr>
          <p:cNvPr id="56" name="直线连接符 28"/>
          <p:cNvCxnSpPr/>
          <p:nvPr/>
        </p:nvCxnSpPr>
        <p:spPr>
          <a:xfrm flipH="1">
            <a:off x="5335943" y="3252899"/>
            <a:ext cx="2768" cy="2071538"/>
          </a:xfrm>
          <a:prstGeom prst="line">
            <a:avLst/>
          </a:prstGeom>
          <a:ln w="3175">
            <a:solidFill>
              <a:srgbClr val="2E6E7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文本框 45"/>
          <p:cNvSpPr txBox="1"/>
          <p:nvPr/>
        </p:nvSpPr>
        <p:spPr>
          <a:xfrm>
            <a:off x="4964812" y="5165052"/>
            <a:ext cx="603830" cy="349203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en-US" altLang="zh-CN" sz="1500" dirty="0">
                <a:solidFill>
                  <a:srgbClr val="FF9933"/>
                </a:solidFill>
              </a:rPr>
              <a:t>2018</a:t>
            </a:r>
            <a:endParaRPr kumimoji="1" lang="zh-CN" altLang="en-US" sz="1500" dirty="0">
              <a:solidFill>
                <a:srgbClr val="FF9933"/>
              </a:solidFill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3730667" y="3707031"/>
            <a:ext cx="379705" cy="341735"/>
          </a:xfrm>
          <a:prstGeom prst="ellipse">
            <a:avLst/>
          </a:prstGeom>
          <a:solidFill>
            <a:srgbClr val="327C80"/>
          </a:solidFill>
          <a:ln w="412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kumimoji="1" lang="zh-CN" altLang="en-US">
              <a:solidFill>
                <a:srgbClr val="FF9933"/>
              </a:solidFill>
            </a:endParaRPr>
          </a:p>
        </p:txBody>
      </p:sp>
      <p:sp>
        <p:nvSpPr>
          <p:cNvPr id="62" name="文本框 37"/>
          <p:cNvSpPr txBox="1"/>
          <p:nvPr/>
        </p:nvSpPr>
        <p:spPr>
          <a:xfrm>
            <a:off x="3590099" y="3711997"/>
            <a:ext cx="555740" cy="395370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kumimoji="1" lang="zh-CN" altLang="zh-CN" dirty="0">
                <a:solidFill>
                  <a:srgbClr val="FF9933"/>
                </a:solidFill>
              </a:rPr>
              <a:t>1</a:t>
            </a:r>
            <a:r>
              <a:rPr kumimoji="1" lang="en-US" altLang="zh-CN" dirty="0">
                <a:solidFill>
                  <a:srgbClr val="FF9933"/>
                </a:solidFill>
              </a:rPr>
              <a:t>38</a:t>
            </a:r>
            <a:endParaRPr kumimoji="1" lang="zh-CN" altLang="en-US" dirty="0">
              <a:solidFill>
                <a:srgbClr val="FF9933"/>
              </a:solidFill>
            </a:endParaRPr>
          </a:p>
        </p:txBody>
      </p:sp>
      <p:grpSp>
        <p:nvGrpSpPr>
          <p:cNvPr id="11" name="组合 58" descr="e7d195523061f1c0205959036996ad55c215b892a7aac5c0B9ADEF7896FB48F2EF97163A2DE1401E1875DEDC438B7864AD24CA23553DBBBD975DAF4CAD4A2592689FFB6CEE59FFA55B2702D0E5EE29CD460A1AC370B226DEBE908B2FF819E4A1FC4F1758D523790F4121B8C80FA7CB37F1EFCCA1FD7CA77B4DF45B8E73C5C3F5414A721527975475"/>
          <p:cNvGrpSpPr/>
          <p:nvPr/>
        </p:nvGrpSpPr>
        <p:grpSpPr>
          <a:xfrm>
            <a:off x="166188" y="198786"/>
            <a:ext cx="676317" cy="676317"/>
            <a:chOff x="4219467" y="1552467"/>
            <a:chExt cx="3753064" cy="3753064"/>
          </a:xfrm>
        </p:grpSpPr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467" y="1552467"/>
              <a:ext cx="3753064" cy="3753064"/>
            </a:xfrm>
            <a:prstGeom prst="rect">
              <a:avLst/>
            </a:prstGeom>
          </p:spPr>
        </p:pic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7646" y="1930646"/>
              <a:ext cx="2996707" cy="2996707"/>
            </a:xfrm>
            <a:prstGeom prst="rect">
              <a:avLst/>
            </a:prstGeom>
          </p:spPr>
        </p:pic>
      </p:grpSp>
      <p:sp>
        <p:nvSpPr>
          <p:cNvPr id="64" name="Shape 2587" descr="e7d195523061f1c0205959036996ad55c215b892a7aac5c0B9ADEF7896FB48F2EF97163A2DE1401E1875DEDC438B7864AD24CA23553DBBBD975DAF4CAD4A2592689FFB6CEE59FFA55B2702D0E5EE29CD460A1AC370B226DEBE908B2FF819E4A1FC4F1758D523790F4121B8C80FA7CB37F1EFCCA1FD7CA77B4DF45B8E73C5C3F5414A721527975475"/>
          <p:cNvSpPr/>
          <p:nvPr/>
        </p:nvSpPr>
        <p:spPr>
          <a:xfrm>
            <a:off x="375365" y="423845"/>
            <a:ext cx="230303" cy="2303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rgbClr val="4CE6E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sz="3000">
              <a:solidFill>
                <a:srgbClr val="FF9933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7017649" y="4447123"/>
            <a:ext cx="2241652" cy="48129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kumimoji="1" lang="zh-CN" altLang="en-US">
              <a:solidFill>
                <a:srgbClr val="FF9933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41059" y="4470609"/>
            <a:ext cx="1939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b="1" dirty="0">
                <a:solidFill>
                  <a:srgbClr val="FFC000"/>
                </a:solidFill>
                <a:ea typeface="微软雅黑" panose="020B0503020204020204" pitchFamily="34" charset="-122"/>
              </a:rPr>
              <a:t>专利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96775" y="5285583"/>
            <a:ext cx="2383243" cy="572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712470">
              <a:lnSpc>
                <a:spcPct val="80000"/>
              </a:lnSpc>
              <a:spcBef>
                <a:spcPts val="465"/>
              </a:spcBef>
              <a:spcAft>
                <a:spcPts val="465"/>
              </a:spcAft>
              <a:buClr>
                <a:srgbClr val="0E55BE"/>
              </a:buClr>
              <a:buSzPct val="100000"/>
            </a:pPr>
            <a:r>
              <a:rPr lang="en-US" altLang="zh-CN" sz="1400" dirty="0">
                <a:solidFill>
                  <a:srgbClr val="FF9933"/>
                </a:solidFill>
                <a:latin typeface="+mn-ea"/>
              </a:rPr>
              <a:t>·139</a:t>
            </a:r>
            <a:r>
              <a:rPr lang="zh-CN" altLang="en-US" sz="1400" dirty="0">
                <a:solidFill>
                  <a:srgbClr val="FF9933"/>
                </a:solidFill>
                <a:latin typeface="+mn-ea"/>
              </a:rPr>
              <a:t> 项国家发明专利</a:t>
            </a:r>
            <a:r>
              <a:rPr lang="en-US" altLang="zh-CN" sz="1400" dirty="0">
                <a:solidFill>
                  <a:srgbClr val="FF9933"/>
                </a:solidFill>
                <a:latin typeface="+mn-ea"/>
              </a:rPr>
              <a:t>         </a:t>
            </a:r>
          </a:p>
          <a:p>
            <a:pPr algn="just" defTabSz="712470">
              <a:lnSpc>
                <a:spcPct val="80000"/>
              </a:lnSpc>
              <a:spcBef>
                <a:spcPts val="465"/>
              </a:spcBef>
              <a:spcAft>
                <a:spcPts val="465"/>
              </a:spcAft>
              <a:buClr>
                <a:srgbClr val="0E55BE"/>
              </a:buClr>
              <a:buSzPct val="100000"/>
            </a:pPr>
            <a:r>
              <a:rPr lang="en-US" altLang="zh-CN" sz="1400" dirty="0">
                <a:solidFill>
                  <a:srgbClr val="FF9933"/>
                </a:solidFill>
                <a:latin typeface="+mn-ea"/>
              </a:rPr>
              <a:t>·69 </a:t>
            </a:r>
            <a:r>
              <a:rPr lang="zh-CN" altLang="en-US" sz="1400" dirty="0">
                <a:solidFill>
                  <a:srgbClr val="FF9933"/>
                </a:solidFill>
                <a:latin typeface="+mn-ea"/>
              </a:rPr>
              <a:t>  项计算机软件所有权      </a:t>
            </a:r>
            <a:endParaRPr lang="en-US" altLang="zh-CN" sz="1400" dirty="0">
              <a:solidFill>
                <a:srgbClr val="FF9933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58333E-6 0.17014 L -4.58333E-6 -7.40741E-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1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/>
          <p:nvPr/>
        </p:nvSpPr>
        <p:spPr>
          <a:xfrm>
            <a:off x="504190" y="792480"/>
            <a:ext cx="10671810" cy="7423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6000" b="1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你想过自己毕业时的状态么？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26795" y="2000569"/>
            <a:ext cx="10344150" cy="4154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>
                <a:latin typeface="微软雅黑" charset="0"/>
                <a:ea typeface="微软雅黑" charset="0"/>
                <a:cs typeface="微软雅黑" charset="0"/>
              </a:rPr>
              <a:t>毕业</a:t>
            </a:r>
            <a:r>
              <a:rPr lang="en-US" altLang="zh-CN" sz="4800" dirty="0">
                <a:solidFill>
                  <a:srgbClr val="FFC000"/>
                </a:solidFill>
                <a:latin typeface="微软雅黑" charset="0"/>
                <a:ea typeface="微软雅黑" charset="0"/>
                <a:cs typeface="微软雅黑" charset="0"/>
              </a:rPr>
              <a:t>=</a:t>
            </a:r>
            <a:r>
              <a:rPr lang="zh-CN" altLang="en-US" sz="4800" i="1" u="sng" dirty="0">
                <a:solidFill>
                  <a:srgbClr val="FFC000"/>
                </a:solidFill>
                <a:latin typeface="微软雅黑" charset="0"/>
                <a:ea typeface="微软雅黑" charset="0"/>
                <a:cs typeface="微软雅黑" charset="0"/>
              </a:rPr>
              <a:t>待业</a:t>
            </a:r>
            <a:r>
              <a:rPr lang="zh-CN" altLang="en-US" sz="4800" dirty="0">
                <a:latin typeface="微软雅黑" charset="0"/>
                <a:ea typeface="微软雅黑" charset="0"/>
                <a:cs typeface="微软雅黑" charset="0"/>
              </a:rPr>
              <a:t>或</a:t>
            </a:r>
            <a:r>
              <a:rPr lang="zh-CN" altLang="en-US" sz="4800" b="1" i="1" u="sng" dirty="0">
                <a:solidFill>
                  <a:srgbClr val="FFC000"/>
                </a:solidFill>
                <a:latin typeface="微软雅黑" charset="0"/>
                <a:ea typeface="微软雅黑" charset="0"/>
                <a:cs typeface="微软雅黑" charset="0"/>
              </a:rPr>
              <a:t>失业</a:t>
            </a:r>
            <a:r>
              <a:rPr lang="zh-CN" altLang="en-US" sz="4800" dirty="0">
                <a:latin typeface="微软雅黑" charset="0"/>
                <a:ea typeface="微软雅黑" charset="0"/>
                <a:cs typeface="微软雅黑" charset="0"/>
              </a:rPr>
              <a:t>？</a:t>
            </a:r>
          </a:p>
          <a:p>
            <a:pPr>
              <a:lnSpc>
                <a:spcPct val="150000"/>
              </a:lnSpc>
            </a:pPr>
            <a:r>
              <a:rPr lang="zh-CN" altLang="en-US" sz="4800" dirty="0">
                <a:latin typeface="微软雅黑" charset="0"/>
                <a:ea typeface="微软雅黑" charset="0"/>
                <a:cs typeface="微软雅黑" charset="0"/>
              </a:rPr>
              <a:t>毕业</a:t>
            </a:r>
            <a:r>
              <a:rPr lang="en-US" altLang="zh-CN" sz="4800" dirty="0">
                <a:solidFill>
                  <a:srgbClr val="FFC000"/>
                </a:solidFill>
                <a:latin typeface="微软雅黑" charset="0"/>
                <a:ea typeface="微软雅黑" charset="0"/>
                <a:cs typeface="微软雅黑" charset="0"/>
              </a:rPr>
              <a:t>=</a:t>
            </a:r>
            <a:r>
              <a:rPr lang="zh-CN" altLang="en-US" sz="4800" b="1" i="1" u="sng" dirty="0">
                <a:solidFill>
                  <a:srgbClr val="FFC000"/>
                </a:solidFill>
                <a:latin typeface="微软雅黑" charset="0"/>
                <a:ea typeface="微软雅黑" charset="0"/>
                <a:cs typeface="微软雅黑" charset="0"/>
              </a:rPr>
              <a:t>蒙圈</a:t>
            </a:r>
            <a:r>
              <a:rPr lang="zh-CN" altLang="en-US" sz="4800" dirty="0">
                <a:latin typeface="微软雅黑" charset="0"/>
                <a:ea typeface="微软雅黑" charset="0"/>
                <a:cs typeface="微软雅黑" charset="0"/>
              </a:rPr>
              <a:t>或</a:t>
            </a:r>
            <a:r>
              <a:rPr lang="zh-CN" altLang="en-US" sz="4800" b="1" i="1" u="sng" dirty="0">
                <a:solidFill>
                  <a:srgbClr val="FFC000"/>
                </a:solidFill>
                <a:latin typeface="微软雅黑" charset="0"/>
                <a:ea typeface="微软雅黑" charset="0"/>
                <a:cs typeface="微软雅黑" charset="0"/>
              </a:rPr>
              <a:t>茫然</a:t>
            </a:r>
            <a:r>
              <a:rPr lang="zh-CN" altLang="en-US" sz="4800" dirty="0">
                <a:latin typeface="微软雅黑" charset="0"/>
                <a:ea typeface="微软雅黑" charset="0"/>
                <a:cs typeface="微软雅黑" charset="0"/>
              </a:rPr>
              <a:t>？</a:t>
            </a:r>
          </a:p>
          <a:p>
            <a:pPr>
              <a:lnSpc>
                <a:spcPct val="150000"/>
              </a:lnSpc>
            </a:pPr>
            <a:r>
              <a:rPr lang="zh-CN" altLang="en-US" sz="4800" dirty="0">
                <a:latin typeface="微软雅黑" charset="0"/>
                <a:ea typeface="微软雅黑" charset="0"/>
                <a:cs typeface="微软雅黑" charset="0"/>
              </a:rPr>
              <a:t>毕业</a:t>
            </a:r>
            <a:r>
              <a:rPr lang="en-US" altLang="zh-CN" sz="4800" dirty="0">
                <a:solidFill>
                  <a:srgbClr val="FFC000"/>
                </a:solidFill>
                <a:latin typeface="微软雅黑" charset="0"/>
                <a:ea typeface="微软雅黑" charset="0"/>
                <a:cs typeface="微软雅黑" charset="0"/>
              </a:rPr>
              <a:t>=</a:t>
            </a:r>
            <a:r>
              <a:rPr lang="zh-CN" altLang="en-US" sz="4800" b="1" u="sng" dirty="0">
                <a:solidFill>
                  <a:schemeClr val="tx2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找得到北，知道自己要去哪儿</a:t>
            </a:r>
            <a:r>
              <a:rPr lang="en-US" altLang="zh-CN" sz="4800" b="1" u="sng" dirty="0">
                <a:solidFill>
                  <a:schemeClr val="tx2">
                    <a:lumMod val="50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~</a:t>
            </a:r>
          </a:p>
          <a:p>
            <a:endParaRPr lang="zh-CN" altLang="en-US" sz="4800" b="1" i="1" u="sng" dirty="0">
              <a:solidFill>
                <a:srgbClr val="FF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694606" y="1245553"/>
            <a:ext cx="10873208" cy="160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7474" tIns="33737" rIns="67474" bIns="33737">
            <a:spAutoFit/>
          </a:bodyPr>
          <a:lstStyle/>
          <a:p>
            <a:pPr defTabSz="1089025"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公司自建立以来，十分注重自身素质的提高。近年来公司在市场准入以及资质认证方面都取得了突破性的进展。我公司最近取得的资质证书包括：</a:t>
            </a:r>
          </a:p>
          <a:p>
            <a:pPr defTabSz="1089025">
              <a:lnSpc>
                <a:spcPct val="150000"/>
              </a:lnSpc>
              <a:spcBef>
                <a:spcPct val="50000"/>
              </a:spcBef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图片 33" descr="一匾七证_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90" y="2731770"/>
            <a:ext cx="1793240" cy="2540000"/>
          </a:xfrm>
          <a:prstGeom prst="rect">
            <a:avLst/>
          </a:prstGeom>
        </p:spPr>
      </p:pic>
      <p:pic>
        <p:nvPicPr>
          <p:cNvPr id="36" name="图片 35" descr="一匾七证_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345" y="2731770"/>
            <a:ext cx="1793240" cy="2540000"/>
          </a:xfrm>
          <a:prstGeom prst="rect">
            <a:avLst/>
          </a:prstGeom>
        </p:spPr>
      </p:pic>
      <p:pic>
        <p:nvPicPr>
          <p:cNvPr id="38" name="图片 37" descr="一匾七证_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905" y="2731770"/>
            <a:ext cx="1793240" cy="2540000"/>
          </a:xfrm>
          <a:prstGeom prst="rect">
            <a:avLst/>
          </a:prstGeom>
        </p:spPr>
      </p:pic>
      <p:pic>
        <p:nvPicPr>
          <p:cNvPr id="40" name="图片 39" descr="一匾七证_0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2840" y="2731770"/>
            <a:ext cx="1793240" cy="2540000"/>
          </a:xfrm>
          <a:prstGeom prst="rect">
            <a:avLst/>
          </a:prstGeom>
        </p:spPr>
      </p:pic>
      <p:pic>
        <p:nvPicPr>
          <p:cNvPr id="42" name="图片 41" descr="一匾七证_0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310" y="2731770"/>
            <a:ext cx="1793240" cy="2540000"/>
          </a:xfrm>
          <a:prstGeom prst="rect">
            <a:avLst/>
          </a:prstGeom>
        </p:spPr>
      </p:pic>
      <p:pic>
        <p:nvPicPr>
          <p:cNvPr id="44" name="图片 43" descr="一匾七证_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9145" y="2731770"/>
            <a:ext cx="1793240" cy="2540000"/>
          </a:xfrm>
          <a:prstGeom prst="rect">
            <a:avLst/>
          </a:prstGeom>
        </p:spPr>
      </p:pic>
      <p:pic>
        <p:nvPicPr>
          <p:cNvPr id="46" name="图片 45" descr="一匾七证_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3470" y="2731770"/>
            <a:ext cx="1793240" cy="254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35940" y="363855"/>
            <a:ext cx="10257155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4400" dirty="0">
                <a:latin typeface="微软雅黑" charset="0"/>
                <a:ea typeface="微软雅黑" charset="0"/>
                <a:cs typeface="微软雅黑" charset="0"/>
              </a:rPr>
              <a:t>科威信荣誉资质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35940" y="363855"/>
            <a:ext cx="10257155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4400" dirty="0">
                <a:latin typeface="微软雅黑" charset="0"/>
                <a:ea typeface="微软雅黑" charset="0"/>
                <a:cs typeface="微软雅黑" charset="0"/>
              </a:rPr>
              <a:t>科威信荣誉资质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540" y="4091940"/>
            <a:ext cx="1440815" cy="209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694690" y="1125855"/>
            <a:ext cx="5060315" cy="103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7474" tIns="33737" rIns="67474" bIns="33737">
            <a:spAutoFit/>
          </a:bodyPr>
          <a:lstStyle/>
          <a:p>
            <a:pPr defTabSz="1089025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知识产权证书：</a:t>
            </a:r>
          </a:p>
          <a:p>
            <a:pPr defTabSz="1089025">
              <a:lnSpc>
                <a:spcPct val="150000"/>
              </a:lnSpc>
              <a:spcBef>
                <a:spcPct val="50000"/>
              </a:spcBef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3、一种钢网清洗机（外观）_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30" y="1794510"/>
            <a:ext cx="1555750" cy="2201545"/>
          </a:xfrm>
          <a:prstGeom prst="rect">
            <a:avLst/>
          </a:prstGeom>
        </p:spPr>
      </p:pic>
      <p:pic>
        <p:nvPicPr>
          <p:cNvPr id="3" name="图片 2" descr="1、圆形卧式真空清洗机用密封活动门_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680" y="1795780"/>
            <a:ext cx="1555750" cy="2201545"/>
          </a:xfrm>
          <a:prstGeom prst="rect">
            <a:avLst/>
          </a:prstGeom>
        </p:spPr>
      </p:pic>
      <p:pic>
        <p:nvPicPr>
          <p:cNvPr id="5" name="图片 4" descr="2、圆形卧式真空清洗机清洗腔_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00" y="1795780"/>
            <a:ext cx="1555750" cy="2201545"/>
          </a:xfrm>
          <a:prstGeom prst="rect">
            <a:avLst/>
          </a:prstGeom>
        </p:spPr>
      </p:pic>
      <p:pic>
        <p:nvPicPr>
          <p:cNvPr id="7" name="图片 6" descr="5、圆形卧式真空清洗机清洗腔操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0205" y="1158240"/>
            <a:ext cx="1574800" cy="2038985"/>
          </a:xfrm>
          <a:prstGeom prst="rect">
            <a:avLst/>
          </a:prstGeom>
        </p:spPr>
      </p:pic>
      <p:pic>
        <p:nvPicPr>
          <p:cNvPr id="8" name="图片 7" descr="6、全自动多槽碳氢清洗机远程监控系统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6600" y="2021840"/>
            <a:ext cx="1440815" cy="2038985"/>
          </a:xfrm>
          <a:prstGeom prst="rect">
            <a:avLst/>
          </a:prstGeom>
        </p:spPr>
      </p:pic>
      <p:pic>
        <p:nvPicPr>
          <p:cNvPr id="9" name="图片 8" descr="7、工件表面瑕疵检测清洗系统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8710" y="2753360"/>
            <a:ext cx="1440815" cy="2038985"/>
          </a:xfrm>
          <a:prstGeom prst="rect">
            <a:avLst/>
          </a:prstGeom>
        </p:spPr>
      </p:pic>
      <p:pic>
        <p:nvPicPr>
          <p:cNvPr id="11" name="图片 10" descr="8、碳氢清洗剂生产配料控制系统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5755" y="3534410"/>
            <a:ext cx="1440815" cy="2038985"/>
          </a:xfrm>
          <a:prstGeom prst="rect">
            <a:avLst/>
          </a:prstGeom>
        </p:spPr>
      </p:pic>
      <p:pic>
        <p:nvPicPr>
          <p:cNvPr id="12" name="图片 11" descr="9、热焊机温度智能控制系统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4245" y="4165600"/>
            <a:ext cx="1440815" cy="2038985"/>
          </a:xfrm>
          <a:prstGeom prst="rect">
            <a:avLst/>
          </a:prstGeom>
        </p:spPr>
      </p:pic>
      <p:pic>
        <p:nvPicPr>
          <p:cNvPr id="13" name="图片 12" descr="10、超声波焊接机红外精准控制系统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8335" y="1166495"/>
            <a:ext cx="1440180" cy="2038985"/>
          </a:xfrm>
          <a:prstGeom prst="rect">
            <a:avLst/>
          </a:prstGeom>
        </p:spPr>
      </p:pic>
      <p:pic>
        <p:nvPicPr>
          <p:cNvPr id="14" name="图片 13" descr="11、圆形卧式真空清洗机用密封性测试系统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93810" y="1877060"/>
            <a:ext cx="1440180" cy="2038985"/>
          </a:xfrm>
          <a:prstGeom prst="rect">
            <a:avLst/>
          </a:prstGeom>
        </p:spPr>
      </p:pic>
      <p:pic>
        <p:nvPicPr>
          <p:cNvPr id="15" name="图片 14" descr="12、数控折弯机参数实时调节控制系统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02445" y="2670175"/>
            <a:ext cx="1440180" cy="2038985"/>
          </a:xfrm>
          <a:prstGeom prst="rect">
            <a:avLst/>
          </a:prstGeom>
        </p:spPr>
      </p:pic>
      <p:pic>
        <p:nvPicPr>
          <p:cNvPr id="16" name="图片 15" descr="13、废弃排放实时监测管理系统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80270" y="3534410"/>
            <a:ext cx="1440180" cy="2038985"/>
          </a:xfrm>
          <a:prstGeom prst="rect">
            <a:avLst/>
          </a:prstGeom>
        </p:spPr>
      </p:pic>
      <p:pic>
        <p:nvPicPr>
          <p:cNvPr id="17" name="图片 16" descr="14、多轴联动加工中心协调运行控制软件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86975" y="4098925"/>
            <a:ext cx="1578610" cy="2038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8044816" y="4913630"/>
            <a:ext cx="3660140" cy="1181101"/>
            <a:chOff x="6632194" y="2449318"/>
            <a:chExt cx="2172549" cy="1181399"/>
          </a:xfrm>
        </p:grpSpPr>
        <p:sp>
          <p:nvSpPr>
            <p:cNvPr id="42" name="文本框 54"/>
            <p:cNvSpPr txBox="1"/>
            <p:nvPr/>
          </p:nvSpPr>
          <p:spPr>
            <a:xfrm>
              <a:off x="6792756" y="2449318"/>
              <a:ext cx="999207" cy="398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kern="0" dirty="0">
                  <a:solidFill>
                    <a:schemeClr val="accent2"/>
                  </a:solidFill>
                  <a:latin typeface="华文中宋" panose="02010600040101010101" charset="-122"/>
                  <a:ea typeface="华文中宋" panose="02010600040101010101" charset="-122"/>
                  <a:cs typeface="+mj-cs"/>
                  <a:sym typeface="+mn-ea"/>
                </a:rPr>
                <a:t>环</a:t>
              </a:r>
              <a:r>
                <a:rPr lang="en-US" altLang="zh-CN" sz="2000" b="1" kern="0" dirty="0">
                  <a:solidFill>
                    <a:schemeClr val="accent2"/>
                  </a:solidFill>
                  <a:latin typeface="华文中宋" panose="02010600040101010101" charset="-122"/>
                  <a:ea typeface="华文中宋" panose="02010600040101010101" charset="-122"/>
                  <a:cs typeface="+mj-cs"/>
                  <a:sym typeface="+mn-ea"/>
                </a:rPr>
                <a:t> </a:t>
              </a:r>
              <a:r>
                <a:rPr lang="zh-CN" altLang="en-US" sz="2000" b="1" kern="0" dirty="0">
                  <a:solidFill>
                    <a:schemeClr val="accent2"/>
                  </a:solidFill>
                  <a:latin typeface="华文中宋" panose="02010600040101010101" charset="-122"/>
                  <a:ea typeface="华文中宋" panose="02010600040101010101" charset="-122"/>
                  <a:cs typeface="+mj-cs"/>
                  <a:sym typeface="+mn-ea"/>
                </a:rPr>
                <a:t>保、节能</a:t>
              </a:r>
            </a:p>
          </p:txBody>
        </p:sp>
        <p:sp>
          <p:nvSpPr>
            <p:cNvPr id="43" name="文本框 55"/>
            <p:cNvSpPr txBox="1"/>
            <p:nvPr/>
          </p:nvSpPr>
          <p:spPr>
            <a:xfrm>
              <a:off x="6632194" y="2800562"/>
              <a:ext cx="2172549" cy="83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清洗液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真空回收，循环使用，回收率</a:t>
              </a:r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97%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，极大降低了生产耗材成本。</a:t>
              </a:r>
            </a:p>
          </p:txBody>
        </p:sp>
      </p:grpSp>
      <p:sp>
        <p:nvSpPr>
          <p:cNvPr id="45" name="文本框 57"/>
          <p:cNvSpPr txBox="1"/>
          <p:nvPr/>
        </p:nvSpPr>
        <p:spPr>
          <a:xfrm>
            <a:off x="8831580" y="3228340"/>
            <a:ext cx="238188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 kern="0" dirty="0">
                <a:solidFill>
                  <a:schemeClr val="accent2"/>
                </a:solidFill>
                <a:latin typeface="华文中宋" panose="02010600040101010101" charset="-122"/>
                <a:ea typeface="华文中宋" panose="02010600040101010101" charset="-122"/>
                <a:cs typeface="+mj-cs"/>
                <a:sym typeface="+mn-ea"/>
              </a:rPr>
              <a:t>高</a:t>
            </a:r>
            <a:r>
              <a:rPr lang="en-US" altLang="zh-CN" sz="2000" b="1" kern="0" dirty="0">
                <a:solidFill>
                  <a:schemeClr val="accent2"/>
                </a:solidFill>
                <a:latin typeface="华文中宋" panose="02010600040101010101" charset="-122"/>
                <a:ea typeface="华文中宋" panose="02010600040101010101" charset="-122"/>
                <a:cs typeface="+mj-cs"/>
                <a:sym typeface="+mn-ea"/>
              </a:rPr>
              <a:t> </a:t>
            </a:r>
            <a:r>
              <a:rPr lang="zh-CN" altLang="en-US" sz="2000" b="1" kern="0" dirty="0">
                <a:solidFill>
                  <a:schemeClr val="accent2"/>
                </a:solidFill>
                <a:latin typeface="华文中宋" panose="02010600040101010101" charset="-122"/>
                <a:ea typeface="华文中宋" panose="02010600040101010101" charset="-122"/>
                <a:cs typeface="+mj-cs"/>
                <a:sym typeface="+mn-ea"/>
              </a:rPr>
              <a:t>效</a:t>
            </a:r>
            <a:endParaRPr lang="zh-CN" altLang="en-US" sz="2000" b="1" kern="0" dirty="0">
              <a:solidFill>
                <a:srgbClr val="00B050"/>
              </a:solidFill>
              <a:latin typeface="华文中宋" panose="02010600040101010101" charset="-122"/>
              <a:ea typeface="华文中宋" panose="02010600040101010101" charset="-122"/>
              <a:cs typeface="+mj-cs"/>
              <a:sym typeface="+mn-ea"/>
            </a:endParaRPr>
          </a:p>
          <a:p>
            <a:pPr algn="l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XY移栽系统，减少劳动压力，降低人工成本。</a:t>
            </a:r>
            <a:endParaRPr lang="zh-CN" altLang="en-US" sz="20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1120140" y="1547495"/>
            <a:ext cx="2903220" cy="1234440"/>
            <a:chOff x="6936254" y="2788418"/>
            <a:chExt cx="2762250" cy="1234440"/>
          </a:xfrm>
        </p:grpSpPr>
        <p:sp>
          <p:nvSpPr>
            <p:cNvPr id="48" name="文本框 60"/>
            <p:cNvSpPr txBox="1"/>
            <p:nvPr/>
          </p:nvSpPr>
          <p:spPr>
            <a:xfrm>
              <a:off x="7077224" y="2788418"/>
              <a:ext cx="224726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创新</a:t>
              </a:r>
              <a:r>
                <a:rPr lang="zh-CN" altLang="en-US" sz="2000" b="1" kern="0" dirty="0">
                  <a:solidFill>
                    <a:schemeClr val="accent2"/>
                  </a:solidFill>
                  <a:latin typeface="Arial" panose="020B0604020202090204"/>
                  <a:ea typeface="微软雅黑" panose="020B0503020204020204" pitchFamily="34" charset="-122"/>
                  <a:cs typeface="+mj-cs"/>
                  <a:sym typeface="+mn-ea"/>
                </a:rPr>
                <a:t>模</a:t>
              </a:r>
              <a:r>
                <a:rPr lang="en-US" altLang="zh-CN" sz="2000" b="1" kern="0" dirty="0">
                  <a:solidFill>
                    <a:schemeClr val="accent2"/>
                  </a:solidFill>
                  <a:latin typeface="Arial" panose="020B0604020202090204"/>
                  <a:ea typeface="微软雅黑" panose="020B0503020204020204" pitchFamily="34" charset="-122"/>
                  <a:cs typeface="+mj-cs"/>
                  <a:sym typeface="+mn-ea"/>
                </a:rPr>
                <a:t> </a:t>
              </a:r>
              <a:r>
                <a:rPr lang="zh-CN" altLang="en-US" sz="2000" b="1" kern="0" dirty="0">
                  <a:solidFill>
                    <a:schemeClr val="accent2"/>
                  </a:solidFill>
                  <a:latin typeface="Arial" panose="020B0604020202090204"/>
                  <a:ea typeface="微软雅黑" panose="020B0503020204020204" pitchFamily="34" charset="-122"/>
                  <a:cs typeface="+mj-cs"/>
                  <a:sym typeface="+mn-ea"/>
                </a:rPr>
                <a:t>块</a:t>
              </a:r>
              <a:r>
                <a:rPr lang="en-US" altLang="zh-CN" sz="2000" b="1" kern="0" dirty="0">
                  <a:solidFill>
                    <a:schemeClr val="accent2"/>
                  </a:solidFill>
                  <a:latin typeface="Arial" panose="020B0604020202090204"/>
                  <a:ea typeface="微软雅黑" panose="020B0503020204020204" pitchFamily="34" charset="-122"/>
                  <a:cs typeface="+mj-cs"/>
                  <a:sym typeface="+mn-ea"/>
                </a:rPr>
                <a:t> </a:t>
              </a:r>
              <a:r>
                <a:rPr lang="zh-CN" altLang="en-US" sz="2000" b="1" kern="0" dirty="0">
                  <a:solidFill>
                    <a:schemeClr val="accent2"/>
                  </a:solidFill>
                  <a:latin typeface="Arial" panose="020B0604020202090204"/>
                  <a:ea typeface="微软雅黑" panose="020B0503020204020204" pitchFamily="34" charset="-122"/>
                  <a:cs typeface="+mj-cs"/>
                  <a:sym typeface="+mn-ea"/>
                </a:rPr>
                <a:t>化</a:t>
              </a:r>
              <a:r>
                <a:rPr lang="en-US" altLang="zh-CN" sz="2000" b="1" kern="0" dirty="0">
                  <a:solidFill>
                    <a:schemeClr val="accent2"/>
                  </a:solidFill>
                  <a:latin typeface="Arial" panose="020B0604020202090204"/>
                  <a:ea typeface="微软雅黑" panose="020B0503020204020204" pitchFamily="34" charset="-122"/>
                  <a:cs typeface="+mj-cs"/>
                  <a:sym typeface="+mn-ea"/>
                </a:rPr>
                <a:t> </a:t>
              </a:r>
              <a:r>
                <a:rPr lang="zh-CN" altLang="en-US" sz="2000" b="1" kern="0" dirty="0">
                  <a:solidFill>
                    <a:schemeClr val="accent2"/>
                  </a:solidFill>
                  <a:latin typeface="Arial" panose="020B0604020202090204"/>
                  <a:ea typeface="微软雅黑" panose="020B0503020204020204" pitchFamily="34" charset="-122"/>
                  <a:cs typeface="+mj-cs"/>
                  <a:sym typeface="+mn-ea"/>
                </a:rPr>
                <a:t>设计</a:t>
              </a:r>
            </a:p>
          </p:txBody>
        </p:sp>
        <p:sp>
          <p:nvSpPr>
            <p:cNvPr id="49" name="文本框 61"/>
            <p:cNvSpPr txBox="1"/>
            <p:nvPr/>
          </p:nvSpPr>
          <p:spPr>
            <a:xfrm>
              <a:off x="6936254" y="3180213"/>
              <a:ext cx="2762250" cy="842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巧妙的模块化结构设计，使得设备维护更便捷。</a:t>
              </a:r>
              <a:endParaRPr lang="zh-CN" altLang="en-US" sz="1600" b="1" kern="0" dirty="0">
                <a:solidFill>
                  <a:srgbClr val="00B05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600" spc="90" dirty="0">
                  <a:solidFill>
                    <a:srgbClr val="00386C"/>
                  </a:solidFill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满足</a:t>
              </a:r>
              <a:r>
                <a:rPr lang="en-US" sz="1600" spc="90" dirty="0">
                  <a:solidFill>
                    <a:srgbClr val="00386C"/>
                  </a:solidFill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 </a:t>
              </a:r>
              <a:r>
                <a:rPr lang="zh-CN" altLang="en-US" sz="1600" b="1" kern="0" dirty="0">
                  <a:solidFill>
                    <a:srgbClr val="FF0000"/>
                  </a:solidFill>
                  <a:latin typeface="Arial" panose="020B0604020202090204"/>
                  <a:ea typeface="微软雅黑" panose="020B0503020204020204" pitchFamily="34" charset="-122"/>
                  <a:cs typeface="+mj-cs"/>
                  <a:sym typeface="+mn-ea"/>
                </a:rPr>
                <a:t>模</a:t>
              </a:r>
              <a:r>
                <a:rPr lang="en-US" altLang="zh-CN" sz="1600" b="1" kern="0" dirty="0">
                  <a:solidFill>
                    <a:srgbClr val="FF0000"/>
                  </a:solidFill>
                  <a:latin typeface="Arial" panose="020B0604020202090204"/>
                  <a:ea typeface="微软雅黑" panose="020B0503020204020204" pitchFamily="34" charset="-122"/>
                  <a:cs typeface="+mj-cs"/>
                  <a:sym typeface="+mn-ea"/>
                </a:rPr>
                <a:t> </a:t>
              </a:r>
              <a:r>
                <a:rPr lang="zh-CN" altLang="en-US" sz="1600" b="1" kern="0" dirty="0">
                  <a:solidFill>
                    <a:srgbClr val="FF0000"/>
                  </a:solidFill>
                  <a:latin typeface="Arial" panose="020B0604020202090204"/>
                  <a:ea typeface="微软雅黑" panose="020B0503020204020204" pitchFamily="34" charset="-122"/>
                  <a:cs typeface="+mj-cs"/>
                  <a:sym typeface="+mn-ea"/>
                </a:rPr>
                <a:t>块</a:t>
              </a:r>
              <a:r>
                <a:rPr lang="en-US" altLang="zh-CN" sz="1600" b="1" kern="0" dirty="0">
                  <a:solidFill>
                    <a:srgbClr val="FF0000"/>
                  </a:solidFill>
                  <a:latin typeface="Arial" panose="020B0604020202090204"/>
                  <a:ea typeface="微软雅黑" panose="020B0503020204020204" pitchFamily="34" charset="-122"/>
                  <a:cs typeface="+mj-cs"/>
                  <a:sym typeface="+mn-ea"/>
                </a:rPr>
                <a:t> </a:t>
              </a:r>
              <a:r>
                <a:rPr lang="zh-CN" altLang="en-US" sz="1600" b="1" kern="0" dirty="0">
                  <a:solidFill>
                    <a:srgbClr val="FF0000"/>
                  </a:solidFill>
                  <a:latin typeface="Arial" panose="020B0604020202090204"/>
                  <a:ea typeface="微软雅黑" panose="020B0503020204020204" pitchFamily="34" charset="-122"/>
                  <a:cs typeface="+mj-cs"/>
                  <a:sym typeface="+mn-ea"/>
                </a:rPr>
                <a:t>化</a:t>
              </a:r>
              <a:r>
                <a:rPr lang="en-US" altLang="zh-CN" sz="1600" b="1" kern="0" dirty="0">
                  <a:solidFill>
                    <a:srgbClr val="FF0000"/>
                  </a:solidFill>
                  <a:latin typeface="Arial" panose="020B0604020202090204"/>
                  <a:ea typeface="微软雅黑" panose="020B0503020204020204" pitchFamily="34" charset="-122"/>
                  <a:cs typeface="+mj-cs"/>
                  <a:sym typeface="+mn-ea"/>
                </a:rPr>
                <a:t> </a:t>
              </a:r>
              <a:r>
                <a:rPr lang="zh-CN" altLang="en-US" sz="1600" b="1" kern="0" dirty="0">
                  <a:solidFill>
                    <a:srgbClr val="FF0000"/>
                  </a:solidFill>
                  <a:latin typeface="Arial" panose="020B0604020202090204"/>
                  <a:ea typeface="微软雅黑" panose="020B0503020204020204" pitchFamily="34" charset="-122"/>
                  <a:cs typeface="+mj-cs"/>
                  <a:sym typeface="+mn-ea"/>
                </a:rPr>
                <a:t>销</a:t>
              </a:r>
              <a:r>
                <a:rPr lang="en-US" altLang="zh-CN" sz="1600" b="1" kern="0" dirty="0">
                  <a:solidFill>
                    <a:srgbClr val="FF0000"/>
                  </a:solidFill>
                  <a:latin typeface="Arial" panose="020B0604020202090204"/>
                  <a:ea typeface="微软雅黑" panose="020B0503020204020204" pitchFamily="34" charset="-122"/>
                  <a:cs typeface="+mj-cs"/>
                  <a:sym typeface="+mn-ea"/>
                </a:rPr>
                <a:t> </a:t>
              </a:r>
              <a:r>
                <a:rPr lang="zh-CN" altLang="en-US" sz="1600" b="1" kern="0" dirty="0">
                  <a:solidFill>
                    <a:srgbClr val="FF0000"/>
                  </a:solidFill>
                  <a:latin typeface="Arial" panose="020B0604020202090204"/>
                  <a:ea typeface="微软雅黑" panose="020B0503020204020204" pitchFamily="34" charset="-122"/>
                  <a:cs typeface="+mj-cs"/>
                  <a:sym typeface="+mn-ea"/>
                </a:rPr>
                <a:t>售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Group 52"/>
          <p:cNvGrpSpPr/>
          <p:nvPr/>
        </p:nvGrpSpPr>
        <p:grpSpPr bwMode="auto">
          <a:xfrm rot="2400000">
            <a:off x="5070793" y="2913209"/>
            <a:ext cx="1981200" cy="1978025"/>
            <a:chOff x="1344" y="-2400"/>
            <a:chExt cx="2407" cy="2401"/>
          </a:xfrm>
        </p:grpSpPr>
        <p:grpSp>
          <p:nvGrpSpPr>
            <p:cNvPr id="65" name="椭圆 34"/>
            <p:cNvGrpSpPr/>
            <p:nvPr/>
          </p:nvGrpSpPr>
          <p:grpSpPr bwMode="auto">
            <a:xfrm>
              <a:off x="1344" y="-2400"/>
              <a:ext cx="2257" cy="2261"/>
              <a:chOff x="1749552" y="1804416"/>
              <a:chExt cx="1865376" cy="1871472"/>
            </a:xfrm>
          </p:grpSpPr>
          <p:pic>
            <p:nvPicPr>
              <p:cNvPr id="67" name="椭圆 34"/>
              <p:cNvPicPr>
                <a:picLocks noChangeArrowheads="1"/>
              </p:cNvPicPr>
              <p:nvPr/>
            </p:nvPicPr>
            <p:blipFill>
              <a:blip r:embed="rId3" cstate="email">
                <a:lum bright="6000"/>
              </a:blip>
              <a:srcRect/>
              <a:stretch>
                <a:fillRect/>
              </a:stretch>
            </p:blipFill>
            <p:spPr bwMode="auto">
              <a:xfrm>
                <a:off x="1749552" y="1804416"/>
                <a:ext cx="1865376" cy="1871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8" name="Text Box 55"/>
              <p:cNvSpPr txBox="1">
                <a:spLocks noChangeArrowheads="1"/>
              </p:cNvSpPr>
              <p:nvPr/>
            </p:nvSpPr>
            <p:spPr bwMode="auto">
              <a:xfrm>
                <a:off x="2026194" y="2081756"/>
                <a:ext cx="1313363" cy="1313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9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9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9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9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9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90204" pitchFamily="34" charset="0"/>
                  <a:defRPr>
                    <a:solidFill>
                      <a:schemeClr val="tx1"/>
                    </a:solidFill>
                    <a:latin typeface="Arial" panose="020B060402020209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90204" pitchFamily="34" charset="0"/>
                  <a:defRPr>
                    <a:solidFill>
                      <a:schemeClr val="tx1"/>
                    </a:solidFill>
                    <a:latin typeface="Arial" panose="020B060402020209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90204" pitchFamily="34" charset="0"/>
                  <a:defRPr>
                    <a:solidFill>
                      <a:schemeClr val="tx1"/>
                    </a:solidFill>
                    <a:latin typeface="Arial" panose="020B060402020209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90204" pitchFamily="34" charset="0"/>
                  <a:defRPr>
                    <a:solidFill>
                      <a:schemeClr val="tx1"/>
                    </a:solidFill>
                    <a:latin typeface="Arial" panose="020B060402020209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endParaRPr lang="en-US" altLang="zh-CN" sz="10000">
                  <a:solidFill>
                    <a:srgbClr val="C00000"/>
                  </a:solidFill>
                  <a:latin typeface="方正兰亭大黑_GBK" pitchFamily="2" charset="-122"/>
                  <a:ea typeface="方正兰亭大黑_GBK" pitchFamily="2" charset="-122"/>
                </a:endParaRPr>
              </a:p>
            </p:txBody>
          </p:sp>
        </p:grpSp>
        <p:pic>
          <p:nvPicPr>
            <p:cNvPr id="66" name="椭圆 35"/>
            <p:cNvPicPr>
              <a:picLocks noChangeArrowheads="1"/>
            </p:cNvPicPr>
            <p:nvPr/>
          </p:nvPicPr>
          <p:blipFill>
            <a:blip r:embed="rId4" cstate="email">
              <a:lum bright="6000"/>
            </a:blip>
            <a:srcRect/>
            <a:stretch>
              <a:fillRect/>
            </a:stretch>
          </p:blipFill>
          <p:spPr bwMode="auto">
            <a:xfrm>
              <a:off x="1362" y="-2385"/>
              <a:ext cx="2389" cy="2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Oval 5"/>
          <p:cNvSpPr>
            <a:spLocks noChangeArrowheads="1"/>
          </p:cNvSpPr>
          <p:nvPr/>
        </p:nvSpPr>
        <p:spPr bwMode="auto">
          <a:xfrm rot="5760000">
            <a:off x="4194493" y="1971822"/>
            <a:ext cx="3600450" cy="360045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70" name="Freeform 23"/>
          <p:cNvSpPr/>
          <p:nvPr/>
        </p:nvSpPr>
        <p:spPr bwMode="auto">
          <a:xfrm rot="2400000">
            <a:off x="6237520" y="1653308"/>
            <a:ext cx="1311424" cy="1172000"/>
          </a:xfrm>
          <a:custGeom>
            <a:avLst/>
            <a:gdLst>
              <a:gd name="T0" fmla="*/ 167 w 511"/>
              <a:gd name="T1" fmla="*/ 459 h 459"/>
              <a:gd name="T2" fmla="*/ 101 w 511"/>
              <a:gd name="T3" fmla="*/ 420 h 459"/>
              <a:gd name="T4" fmla="*/ 12 w 511"/>
              <a:gd name="T5" fmla="*/ 267 h 459"/>
              <a:gd name="T6" fmla="*/ 12 w 511"/>
              <a:gd name="T7" fmla="*/ 191 h 459"/>
              <a:gd name="T8" fmla="*/ 101 w 511"/>
              <a:gd name="T9" fmla="*/ 38 h 459"/>
              <a:gd name="T10" fmla="*/ 167 w 511"/>
              <a:gd name="T11" fmla="*/ 0 h 459"/>
              <a:gd name="T12" fmla="*/ 344 w 511"/>
              <a:gd name="T13" fmla="*/ 0 h 459"/>
              <a:gd name="T14" fmla="*/ 410 w 511"/>
              <a:gd name="T15" fmla="*/ 38 h 459"/>
              <a:gd name="T16" fmla="*/ 498 w 511"/>
              <a:gd name="T17" fmla="*/ 191 h 459"/>
              <a:gd name="T18" fmla="*/ 498 w 511"/>
              <a:gd name="T19" fmla="*/ 267 h 459"/>
              <a:gd name="T20" fmla="*/ 410 w 511"/>
              <a:gd name="T21" fmla="*/ 420 h 459"/>
              <a:gd name="T22" fmla="*/ 344 w 511"/>
              <a:gd name="T23" fmla="*/ 459 h 459"/>
              <a:gd name="T24" fmla="*/ 167 w 511"/>
              <a:gd name="T25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11" h="459">
                <a:moveTo>
                  <a:pt x="167" y="459"/>
                </a:moveTo>
                <a:cubicBezTo>
                  <a:pt x="141" y="459"/>
                  <a:pt x="113" y="443"/>
                  <a:pt x="101" y="420"/>
                </a:cubicBezTo>
                <a:cubicBezTo>
                  <a:pt x="12" y="267"/>
                  <a:pt x="12" y="267"/>
                  <a:pt x="12" y="267"/>
                </a:cubicBezTo>
                <a:cubicBezTo>
                  <a:pt x="0" y="245"/>
                  <a:pt x="0" y="213"/>
                  <a:pt x="12" y="191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113" y="16"/>
                  <a:pt x="141" y="0"/>
                  <a:pt x="167" y="0"/>
                </a:cubicBezTo>
                <a:cubicBezTo>
                  <a:pt x="344" y="0"/>
                  <a:pt x="344" y="0"/>
                  <a:pt x="344" y="0"/>
                </a:cubicBezTo>
                <a:cubicBezTo>
                  <a:pt x="369" y="0"/>
                  <a:pt x="397" y="16"/>
                  <a:pt x="410" y="38"/>
                </a:cubicBezTo>
                <a:cubicBezTo>
                  <a:pt x="498" y="191"/>
                  <a:pt x="498" y="191"/>
                  <a:pt x="498" y="191"/>
                </a:cubicBezTo>
                <a:cubicBezTo>
                  <a:pt x="511" y="213"/>
                  <a:pt x="511" y="245"/>
                  <a:pt x="498" y="267"/>
                </a:cubicBezTo>
                <a:cubicBezTo>
                  <a:pt x="410" y="420"/>
                  <a:pt x="410" y="420"/>
                  <a:pt x="410" y="420"/>
                </a:cubicBezTo>
                <a:cubicBezTo>
                  <a:pt x="397" y="443"/>
                  <a:pt x="369" y="459"/>
                  <a:pt x="344" y="459"/>
                </a:cubicBezTo>
                <a:lnTo>
                  <a:pt x="167" y="459"/>
                </a:lnTo>
                <a:close/>
              </a:path>
            </a:pathLst>
          </a:custGeom>
          <a:gradFill>
            <a:gsLst>
              <a:gs pos="0">
                <a:srgbClr val="F1F1F1"/>
              </a:gs>
              <a:gs pos="100000">
                <a:schemeClr val="bg1"/>
              </a:gs>
            </a:gsLst>
            <a:lin ang="5400000" scaled="1"/>
          </a:gradFill>
          <a:ln w="28575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C00000"/>
              </a:solidFill>
              <a:latin typeface="+mn-lt"/>
              <a:ea typeface="+mn-ea"/>
            </a:endParaRPr>
          </a:p>
        </p:txBody>
      </p:sp>
      <p:sp>
        <p:nvSpPr>
          <p:cNvPr id="71" name="Freeform 23"/>
          <p:cNvSpPr/>
          <p:nvPr/>
        </p:nvSpPr>
        <p:spPr bwMode="auto">
          <a:xfrm rot="2400000">
            <a:off x="6389285" y="4650190"/>
            <a:ext cx="1311424" cy="1172000"/>
          </a:xfrm>
          <a:custGeom>
            <a:avLst/>
            <a:gdLst>
              <a:gd name="T0" fmla="*/ 167 w 511"/>
              <a:gd name="T1" fmla="*/ 459 h 459"/>
              <a:gd name="T2" fmla="*/ 101 w 511"/>
              <a:gd name="T3" fmla="*/ 420 h 459"/>
              <a:gd name="T4" fmla="*/ 12 w 511"/>
              <a:gd name="T5" fmla="*/ 267 h 459"/>
              <a:gd name="T6" fmla="*/ 12 w 511"/>
              <a:gd name="T7" fmla="*/ 191 h 459"/>
              <a:gd name="T8" fmla="*/ 101 w 511"/>
              <a:gd name="T9" fmla="*/ 38 h 459"/>
              <a:gd name="T10" fmla="*/ 167 w 511"/>
              <a:gd name="T11" fmla="*/ 0 h 459"/>
              <a:gd name="T12" fmla="*/ 344 w 511"/>
              <a:gd name="T13" fmla="*/ 0 h 459"/>
              <a:gd name="T14" fmla="*/ 410 w 511"/>
              <a:gd name="T15" fmla="*/ 38 h 459"/>
              <a:gd name="T16" fmla="*/ 498 w 511"/>
              <a:gd name="T17" fmla="*/ 191 h 459"/>
              <a:gd name="T18" fmla="*/ 498 w 511"/>
              <a:gd name="T19" fmla="*/ 267 h 459"/>
              <a:gd name="T20" fmla="*/ 410 w 511"/>
              <a:gd name="T21" fmla="*/ 420 h 459"/>
              <a:gd name="T22" fmla="*/ 344 w 511"/>
              <a:gd name="T23" fmla="*/ 459 h 459"/>
              <a:gd name="T24" fmla="*/ 167 w 511"/>
              <a:gd name="T25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11" h="459">
                <a:moveTo>
                  <a:pt x="167" y="459"/>
                </a:moveTo>
                <a:cubicBezTo>
                  <a:pt x="141" y="459"/>
                  <a:pt x="113" y="443"/>
                  <a:pt x="101" y="420"/>
                </a:cubicBezTo>
                <a:cubicBezTo>
                  <a:pt x="12" y="267"/>
                  <a:pt x="12" y="267"/>
                  <a:pt x="12" y="267"/>
                </a:cubicBezTo>
                <a:cubicBezTo>
                  <a:pt x="0" y="245"/>
                  <a:pt x="0" y="213"/>
                  <a:pt x="12" y="191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113" y="16"/>
                  <a:pt x="141" y="0"/>
                  <a:pt x="167" y="0"/>
                </a:cubicBezTo>
                <a:cubicBezTo>
                  <a:pt x="344" y="0"/>
                  <a:pt x="344" y="0"/>
                  <a:pt x="344" y="0"/>
                </a:cubicBezTo>
                <a:cubicBezTo>
                  <a:pt x="369" y="0"/>
                  <a:pt x="397" y="16"/>
                  <a:pt x="410" y="38"/>
                </a:cubicBezTo>
                <a:cubicBezTo>
                  <a:pt x="498" y="191"/>
                  <a:pt x="498" y="191"/>
                  <a:pt x="498" y="191"/>
                </a:cubicBezTo>
                <a:cubicBezTo>
                  <a:pt x="511" y="213"/>
                  <a:pt x="511" y="245"/>
                  <a:pt x="498" y="267"/>
                </a:cubicBezTo>
                <a:cubicBezTo>
                  <a:pt x="410" y="420"/>
                  <a:pt x="410" y="420"/>
                  <a:pt x="410" y="420"/>
                </a:cubicBezTo>
                <a:cubicBezTo>
                  <a:pt x="397" y="443"/>
                  <a:pt x="369" y="459"/>
                  <a:pt x="344" y="459"/>
                </a:cubicBezTo>
                <a:lnTo>
                  <a:pt x="167" y="459"/>
                </a:lnTo>
                <a:close/>
              </a:path>
            </a:pathLst>
          </a:custGeom>
          <a:gradFill>
            <a:gsLst>
              <a:gs pos="0">
                <a:srgbClr val="F1F1F1"/>
              </a:gs>
              <a:gs pos="100000">
                <a:schemeClr val="bg1"/>
              </a:gs>
            </a:gsLst>
            <a:lin ang="5400000" scaled="1"/>
          </a:gradFill>
          <a:ln w="28575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C00000"/>
              </a:solidFill>
              <a:latin typeface="+mn-lt"/>
              <a:ea typeface="+mn-ea"/>
            </a:endParaRPr>
          </a:p>
        </p:txBody>
      </p:sp>
      <p:sp>
        <p:nvSpPr>
          <p:cNvPr id="72" name="Freeform 23"/>
          <p:cNvSpPr/>
          <p:nvPr/>
        </p:nvSpPr>
        <p:spPr bwMode="auto">
          <a:xfrm rot="2400000">
            <a:off x="3590840" y="3210010"/>
            <a:ext cx="1311424" cy="1172000"/>
          </a:xfrm>
          <a:custGeom>
            <a:avLst/>
            <a:gdLst>
              <a:gd name="T0" fmla="*/ 167 w 511"/>
              <a:gd name="T1" fmla="*/ 459 h 459"/>
              <a:gd name="T2" fmla="*/ 101 w 511"/>
              <a:gd name="T3" fmla="*/ 420 h 459"/>
              <a:gd name="T4" fmla="*/ 12 w 511"/>
              <a:gd name="T5" fmla="*/ 267 h 459"/>
              <a:gd name="T6" fmla="*/ 12 w 511"/>
              <a:gd name="T7" fmla="*/ 191 h 459"/>
              <a:gd name="T8" fmla="*/ 101 w 511"/>
              <a:gd name="T9" fmla="*/ 38 h 459"/>
              <a:gd name="T10" fmla="*/ 167 w 511"/>
              <a:gd name="T11" fmla="*/ 0 h 459"/>
              <a:gd name="T12" fmla="*/ 344 w 511"/>
              <a:gd name="T13" fmla="*/ 0 h 459"/>
              <a:gd name="T14" fmla="*/ 410 w 511"/>
              <a:gd name="T15" fmla="*/ 38 h 459"/>
              <a:gd name="T16" fmla="*/ 498 w 511"/>
              <a:gd name="T17" fmla="*/ 191 h 459"/>
              <a:gd name="T18" fmla="*/ 498 w 511"/>
              <a:gd name="T19" fmla="*/ 267 h 459"/>
              <a:gd name="T20" fmla="*/ 410 w 511"/>
              <a:gd name="T21" fmla="*/ 420 h 459"/>
              <a:gd name="T22" fmla="*/ 344 w 511"/>
              <a:gd name="T23" fmla="*/ 459 h 459"/>
              <a:gd name="T24" fmla="*/ 167 w 511"/>
              <a:gd name="T25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11" h="459">
                <a:moveTo>
                  <a:pt x="167" y="459"/>
                </a:moveTo>
                <a:cubicBezTo>
                  <a:pt x="141" y="459"/>
                  <a:pt x="113" y="443"/>
                  <a:pt x="101" y="420"/>
                </a:cubicBezTo>
                <a:cubicBezTo>
                  <a:pt x="12" y="267"/>
                  <a:pt x="12" y="267"/>
                  <a:pt x="12" y="267"/>
                </a:cubicBezTo>
                <a:cubicBezTo>
                  <a:pt x="0" y="245"/>
                  <a:pt x="0" y="213"/>
                  <a:pt x="12" y="191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113" y="16"/>
                  <a:pt x="141" y="0"/>
                  <a:pt x="167" y="0"/>
                </a:cubicBezTo>
                <a:cubicBezTo>
                  <a:pt x="344" y="0"/>
                  <a:pt x="344" y="0"/>
                  <a:pt x="344" y="0"/>
                </a:cubicBezTo>
                <a:cubicBezTo>
                  <a:pt x="369" y="0"/>
                  <a:pt x="397" y="16"/>
                  <a:pt x="410" y="38"/>
                </a:cubicBezTo>
                <a:cubicBezTo>
                  <a:pt x="498" y="191"/>
                  <a:pt x="498" y="191"/>
                  <a:pt x="498" y="191"/>
                </a:cubicBezTo>
                <a:cubicBezTo>
                  <a:pt x="511" y="213"/>
                  <a:pt x="511" y="245"/>
                  <a:pt x="498" y="267"/>
                </a:cubicBezTo>
                <a:cubicBezTo>
                  <a:pt x="410" y="420"/>
                  <a:pt x="410" y="420"/>
                  <a:pt x="410" y="420"/>
                </a:cubicBezTo>
                <a:cubicBezTo>
                  <a:pt x="397" y="443"/>
                  <a:pt x="369" y="459"/>
                  <a:pt x="344" y="459"/>
                </a:cubicBezTo>
                <a:lnTo>
                  <a:pt x="167" y="459"/>
                </a:lnTo>
                <a:close/>
              </a:path>
            </a:pathLst>
          </a:custGeom>
          <a:gradFill>
            <a:gsLst>
              <a:gs pos="0">
                <a:srgbClr val="F1F1F1"/>
              </a:gs>
              <a:gs pos="100000">
                <a:schemeClr val="bg1"/>
              </a:gs>
            </a:gsLst>
            <a:lin ang="5400000" scaled="1"/>
          </a:gradFill>
          <a:ln w="28575" cap="flat">
            <a:gradFill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prstDash val="solid"/>
            <a:miter lim="800000"/>
          </a:ln>
          <a:effectLst>
            <a:outerShdw blurRad="228600" dist="228600" dir="5400000" algn="t" rotWithShape="0">
              <a:schemeClr val="tx1">
                <a:lumMod val="85000"/>
                <a:lumOff val="15000"/>
                <a:alpha val="28000"/>
              </a:scheme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C00000"/>
              </a:solidFill>
              <a:latin typeface="+mn-lt"/>
              <a:ea typeface="+mn-ea"/>
            </a:endParaRPr>
          </a:p>
        </p:txBody>
      </p:sp>
      <p:sp>
        <p:nvSpPr>
          <p:cNvPr id="73" name="Oval 53"/>
          <p:cNvSpPr>
            <a:spLocks noChangeArrowheads="1"/>
          </p:cNvSpPr>
          <p:nvPr/>
        </p:nvSpPr>
        <p:spPr bwMode="auto">
          <a:xfrm rot="2400000">
            <a:off x="4342827" y="1672736"/>
            <a:ext cx="1293393" cy="1294297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D9DEDF"/>
              </a:gs>
            </a:gsLst>
            <a:lin ang="2700000" scaled="0"/>
            <a:tileRect/>
          </a:gradFill>
          <a:ln w="28575">
            <a:gradFill flip="none" rotWithShape="1">
              <a:gsLst>
                <a:gs pos="0">
                  <a:srgbClr val="FFFFFF"/>
                </a:gs>
                <a:gs pos="100000">
                  <a:srgbClr val="D9D9DA"/>
                </a:gs>
              </a:gsLst>
              <a:lin ang="2700000" scaled="0"/>
              <a:tileRect/>
            </a:gradFill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74" name="Oval 53"/>
          <p:cNvSpPr>
            <a:spLocks noChangeArrowheads="1"/>
          </p:cNvSpPr>
          <p:nvPr/>
        </p:nvSpPr>
        <p:spPr bwMode="auto">
          <a:xfrm rot="2400000">
            <a:off x="4343462" y="4702003"/>
            <a:ext cx="1293393" cy="1294297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D9DEDF"/>
              </a:gs>
            </a:gsLst>
            <a:lin ang="2700000" scaled="0"/>
            <a:tileRect/>
          </a:gradFill>
          <a:ln w="28575">
            <a:gradFill flip="none" rotWithShape="1">
              <a:gsLst>
                <a:gs pos="0">
                  <a:srgbClr val="FFFFFF"/>
                </a:gs>
                <a:gs pos="100000">
                  <a:srgbClr val="D9D9DA"/>
                </a:gs>
              </a:gsLst>
              <a:lin ang="2700000" scaled="0"/>
              <a:tileRect/>
            </a:gradFill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75" name="Oval 53"/>
          <p:cNvSpPr>
            <a:spLocks noChangeArrowheads="1"/>
          </p:cNvSpPr>
          <p:nvPr/>
        </p:nvSpPr>
        <p:spPr bwMode="auto">
          <a:xfrm rot="2400000">
            <a:off x="7223187" y="3117996"/>
            <a:ext cx="1293393" cy="1294297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D9DEDF"/>
              </a:gs>
            </a:gsLst>
            <a:lin ang="2700000" scaled="0"/>
            <a:tileRect/>
          </a:gradFill>
          <a:ln w="28575">
            <a:gradFill flip="none" rotWithShape="1">
              <a:gsLst>
                <a:gs pos="0">
                  <a:srgbClr val="FFFFFF"/>
                </a:gs>
                <a:gs pos="100000">
                  <a:srgbClr val="D9D9DA"/>
                </a:gs>
              </a:gsLst>
              <a:lin ang="2700000" scaled="0"/>
              <a:tileRect/>
            </a:gradFill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76" name="Rectangle 35"/>
          <p:cNvSpPr>
            <a:spLocks noChangeArrowheads="1"/>
          </p:cNvSpPr>
          <p:nvPr/>
        </p:nvSpPr>
        <p:spPr bwMode="auto">
          <a:xfrm>
            <a:off x="5518150" y="3327400"/>
            <a:ext cx="1047115" cy="101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zh-CN" altLang="en-US" sz="3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核心支持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079105" y="1414145"/>
            <a:ext cx="3661410" cy="1412240"/>
            <a:chOff x="7432694" y="2535520"/>
            <a:chExt cx="2422599" cy="1412995"/>
          </a:xfrm>
        </p:grpSpPr>
        <p:sp>
          <p:nvSpPr>
            <p:cNvPr id="3" name="文本框 54"/>
            <p:cNvSpPr txBox="1"/>
            <p:nvPr/>
          </p:nvSpPr>
          <p:spPr>
            <a:xfrm>
              <a:off x="7501598" y="2535520"/>
              <a:ext cx="1356252" cy="398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创新清洗技术</a:t>
              </a:r>
            </a:p>
          </p:txBody>
        </p:sp>
        <p:sp>
          <p:nvSpPr>
            <p:cNvPr id="4" name="文本框 55"/>
            <p:cNvSpPr txBox="1"/>
            <p:nvPr/>
          </p:nvSpPr>
          <p:spPr>
            <a:xfrm>
              <a:off x="7432694" y="2871615"/>
              <a:ext cx="2422599" cy="1076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、超声波清洗能彻底清洗隐藏的污渍、</a:t>
              </a:r>
            </a:p>
            <a:p>
              <a:pPr algn="l"/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、循环过滤系统有效过滤悬浮颗粒物和杂质。</a:t>
              </a:r>
            </a:p>
            <a:p>
              <a:pPr algn="l"/>
              <a:r>
                <a: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、同步的旋转和抛动系统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76791" y="5018574"/>
            <a:ext cx="3079750" cy="1073785"/>
            <a:chOff x="6765439" y="2861443"/>
            <a:chExt cx="3079750" cy="1073785"/>
          </a:xfrm>
        </p:grpSpPr>
        <p:sp>
          <p:nvSpPr>
            <p:cNvPr id="61" name="文本框 57"/>
            <p:cNvSpPr txBox="1"/>
            <p:nvPr/>
          </p:nvSpPr>
          <p:spPr>
            <a:xfrm>
              <a:off x="6803539" y="2861443"/>
              <a:ext cx="3008630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0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简易安全</a:t>
              </a:r>
              <a:r>
                <a:rPr lang="zh-CN" altLang="en-US" sz="20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智能</a:t>
              </a:r>
            </a:p>
          </p:txBody>
        </p:sp>
        <p:sp>
          <p:nvSpPr>
            <p:cNvPr id="62" name="文本框 58"/>
            <p:cNvSpPr txBox="1"/>
            <p:nvPr/>
          </p:nvSpPr>
          <p:spPr>
            <a:xfrm>
              <a:off x="6765439" y="3351663"/>
              <a:ext cx="30797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ym typeface="+mn-ea"/>
                </a:rPr>
                <a:t>新型可视化的人机操作界面，</a:t>
              </a:r>
              <a:r>
                <a:rPr sz="1600" dirty="0">
                  <a:solidFill>
                    <a:srgbClr val="231F20"/>
                  </a:solidFill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操作直观</a:t>
              </a:r>
              <a:r>
                <a:rPr lang="zh-CN" sz="1600" spc="5" dirty="0">
                  <a:solidFill>
                    <a:srgbClr val="231F20"/>
                  </a:solidFill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、简单。</a:t>
              </a:r>
              <a:endParaRPr lang="zh-CN" sz="1600" spc="5" dirty="0">
                <a:solidFill>
                  <a:srgbClr val="231F2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85" name="Freeform 22"/>
          <p:cNvSpPr>
            <a:spLocks noEditPoints="1"/>
          </p:cNvSpPr>
          <p:nvPr/>
        </p:nvSpPr>
        <p:spPr bwMode="auto">
          <a:xfrm>
            <a:off x="4657333" y="1917406"/>
            <a:ext cx="667003" cy="662230"/>
          </a:xfrm>
          <a:custGeom>
            <a:avLst/>
            <a:gdLst>
              <a:gd name="T0" fmla="*/ 553 w 612"/>
              <a:gd name="T1" fmla="*/ 521 h 605"/>
              <a:gd name="T2" fmla="*/ 490 w 612"/>
              <a:gd name="T3" fmla="*/ 521 h 605"/>
              <a:gd name="T4" fmla="*/ 590 w 612"/>
              <a:gd name="T5" fmla="*/ 59 h 605"/>
              <a:gd name="T6" fmla="*/ 508 w 612"/>
              <a:gd name="T7" fmla="*/ 0 h 605"/>
              <a:gd name="T8" fmla="*/ 288 w 612"/>
              <a:gd name="T9" fmla="*/ 196 h 605"/>
              <a:gd name="T10" fmla="*/ 256 w 612"/>
              <a:gd name="T11" fmla="*/ 241 h 605"/>
              <a:gd name="T12" fmla="*/ 229 w 612"/>
              <a:gd name="T13" fmla="*/ 254 h 605"/>
              <a:gd name="T14" fmla="*/ 232 w 612"/>
              <a:gd name="T15" fmla="*/ 338 h 605"/>
              <a:gd name="T16" fmla="*/ 55 w 612"/>
              <a:gd name="T17" fmla="*/ 492 h 605"/>
              <a:gd name="T18" fmla="*/ 35 w 612"/>
              <a:gd name="T19" fmla="*/ 605 h 605"/>
              <a:gd name="T20" fmla="*/ 127 w 612"/>
              <a:gd name="T21" fmla="*/ 513 h 605"/>
              <a:gd name="T22" fmla="*/ 271 w 612"/>
              <a:gd name="T23" fmla="*/ 377 h 605"/>
              <a:gd name="T24" fmla="*/ 352 w 612"/>
              <a:gd name="T25" fmla="*/ 377 h 605"/>
              <a:gd name="T26" fmla="*/ 375 w 612"/>
              <a:gd name="T27" fmla="*/ 326 h 605"/>
              <a:gd name="T28" fmla="*/ 410 w 612"/>
              <a:gd name="T29" fmla="*/ 319 h 605"/>
              <a:gd name="T30" fmla="*/ 590 w 612"/>
              <a:gd name="T31" fmla="*/ 59 h 605"/>
              <a:gd name="T32" fmla="*/ 239 w 612"/>
              <a:gd name="T33" fmla="*/ 197 h 605"/>
              <a:gd name="T34" fmla="*/ 246 w 612"/>
              <a:gd name="T35" fmla="*/ 190 h 605"/>
              <a:gd name="T36" fmla="*/ 266 w 612"/>
              <a:gd name="T37" fmla="*/ 171 h 605"/>
              <a:gd name="T38" fmla="*/ 131 w 612"/>
              <a:gd name="T39" fmla="*/ 1 h 605"/>
              <a:gd name="T40" fmla="*/ 171 w 612"/>
              <a:gd name="T41" fmla="*/ 97 h 605"/>
              <a:gd name="T42" fmla="*/ 13 w 612"/>
              <a:gd name="T43" fmla="*/ 118 h 605"/>
              <a:gd name="T44" fmla="*/ 141 w 612"/>
              <a:gd name="T45" fmla="*/ 272 h 605"/>
              <a:gd name="T46" fmla="*/ 185 w 612"/>
              <a:gd name="T47" fmla="*/ 263 h 605"/>
              <a:gd name="T48" fmla="*/ 221 w 612"/>
              <a:gd name="T49" fmla="*/ 215 h 605"/>
              <a:gd name="T50" fmla="*/ 409 w 612"/>
              <a:gd name="T51" fmla="*/ 368 h 605"/>
              <a:gd name="T52" fmla="*/ 376 w 612"/>
              <a:gd name="T53" fmla="*/ 401 h 605"/>
              <a:gd name="T54" fmla="*/ 451 w 612"/>
              <a:gd name="T55" fmla="*/ 529 h 605"/>
              <a:gd name="T56" fmla="*/ 529 w 612"/>
              <a:gd name="T57" fmla="*/ 605 h 605"/>
              <a:gd name="T58" fmla="*/ 597 w 612"/>
              <a:gd name="T59" fmla="*/ 502 h 605"/>
              <a:gd name="T60" fmla="*/ 427 w 612"/>
              <a:gd name="T61" fmla="*/ 350 h 605"/>
              <a:gd name="T62" fmla="*/ 401 w 612"/>
              <a:gd name="T63" fmla="*/ 352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12" h="605">
                <a:moveTo>
                  <a:pt x="522" y="490"/>
                </a:moveTo>
                <a:cubicBezTo>
                  <a:pt x="539" y="490"/>
                  <a:pt x="553" y="504"/>
                  <a:pt x="553" y="521"/>
                </a:cubicBezTo>
                <a:cubicBezTo>
                  <a:pt x="553" y="539"/>
                  <a:pt x="539" y="553"/>
                  <a:pt x="522" y="553"/>
                </a:cubicBezTo>
                <a:cubicBezTo>
                  <a:pt x="504" y="553"/>
                  <a:pt x="490" y="539"/>
                  <a:pt x="490" y="521"/>
                </a:cubicBezTo>
                <a:cubicBezTo>
                  <a:pt x="490" y="504"/>
                  <a:pt x="504" y="490"/>
                  <a:pt x="522" y="490"/>
                </a:cubicBezTo>
                <a:close/>
                <a:moveTo>
                  <a:pt x="590" y="59"/>
                </a:moveTo>
                <a:lnTo>
                  <a:pt x="548" y="17"/>
                </a:lnTo>
                <a:cubicBezTo>
                  <a:pt x="537" y="5"/>
                  <a:pt x="522" y="0"/>
                  <a:pt x="508" y="0"/>
                </a:cubicBezTo>
                <a:cubicBezTo>
                  <a:pt x="493" y="0"/>
                  <a:pt x="478" y="5"/>
                  <a:pt x="467" y="17"/>
                </a:cubicBezTo>
                <a:lnTo>
                  <a:pt x="288" y="196"/>
                </a:lnTo>
                <a:cubicBezTo>
                  <a:pt x="293" y="207"/>
                  <a:pt x="289" y="223"/>
                  <a:pt x="281" y="231"/>
                </a:cubicBezTo>
                <a:cubicBezTo>
                  <a:pt x="275" y="237"/>
                  <a:pt x="265" y="241"/>
                  <a:pt x="256" y="241"/>
                </a:cubicBezTo>
                <a:cubicBezTo>
                  <a:pt x="252" y="241"/>
                  <a:pt x="249" y="240"/>
                  <a:pt x="245" y="239"/>
                </a:cubicBezTo>
                <a:lnTo>
                  <a:pt x="229" y="254"/>
                </a:lnTo>
                <a:cubicBezTo>
                  <a:pt x="207" y="277"/>
                  <a:pt x="207" y="313"/>
                  <a:pt x="229" y="335"/>
                </a:cubicBezTo>
                <a:lnTo>
                  <a:pt x="232" y="338"/>
                </a:lnTo>
                <a:lnTo>
                  <a:pt x="92" y="478"/>
                </a:lnTo>
                <a:lnTo>
                  <a:pt x="55" y="492"/>
                </a:lnTo>
                <a:lnTo>
                  <a:pt x="0" y="570"/>
                </a:lnTo>
                <a:lnTo>
                  <a:pt x="35" y="605"/>
                </a:lnTo>
                <a:lnTo>
                  <a:pt x="113" y="551"/>
                </a:lnTo>
                <a:lnTo>
                  <a:pt x="127" y="513"/>
                </a:lnTo>
                <a:lnTo>
                  <a:pt x="267" y="373"/>
                </a:lnTo>
                <a:lnTo>
                  <a:pt x="271" y="377"/>
                </a:lnTo>
                <a:cubicBezTo>
                  <a:pt x="283" y="388"/>
                  <a:pt x="297" y="394"/>
                  <a:pt x="312" y="394"/>
                </a:cubicBezTo>
                <a:cubicBezTo>
                  <a:pt x="326" y="394"/>
                  <a:pt x="341" y="388"/>
                  <a:pt x="352" y="377"/>
                </a:cubicBezTo>
                <a:lnTo>
                  <a:pt x="368" y="361"/>
                </a:lnTo>
                <a:cubicBezTo>
                  <a:pt x="363" y="351"/>
                  <a:pt x="367" y="335"/>
                  <a:pt x="375" y="326"/>
                </a:cubicBezTo>
                <a:cubicBezTo>
                  <a:pt x="381" y="320"/>
                  <a:pt x="391" y="317"/>
                  <a:pt x="399" y="317"/>
                </a:cubicBezTo>
                <a:cubicBezTo>
                  <a:pt x="403" y="317"/>
                  <a:pt x="407" y="317"/>
                  <a:pt x="410" y="319"/>
                </a:cubicBezTo>
                <a:lnTo>
                  <a:pt x="590" y="139"/>
                </a:lnTo>
                <a:cubicBezTo>
                  <a:pt x="612" y="117"/>
                  <a:pt x="612" y="81"/>
                  <a:pt x="590" y="59"/>
                </a:cubicBezTo>
                <a:close/>
                <a:moveTo>
                  <a:pt x="221" y="215"/>
                </a:moveTo>
                <a:lnTo>
                  <a:pt x="239" y="197"/>
                </a:lnTo>
                <a:lnTo>
                  <a:pt x="255" y="206"/>
                </a:lnTo>
                <a:lnTo>
                  <a:pt x="246" y="190"/>
                </a:lnTo>
                <a:lnTo>
                  <a:pt x="264" y="172"/>
                </a:lnTo>
                <a:lnTo>
                  <a:pt x="266" y="171"/>
                </a:lnTo>
                <a:cubicBezTo>
                  <a:pt x="270" y="161"/>
                  <a:pt x="272" y="151"/>
                  <a:pt x="272" y="141"/>
                </a:cubicBezTo>
                <a:cubicBezTo>
                  <a:pt x="272" y="69"/>
                  <a:pt x="203" y="0"/>
                  <a:pt x="131" y="1"/>
                </a:cubicBezTo>
                <a:cubicBezTo>
                  <a:pt x="131" y="1"/>
                  <a:pt x="123" y="9"/>
                  <a:pt x="118" y="13"/>
                </a:cubicBezTo>
                <a:cubicBezTo>
                  <a:pt x="176" y="71"/>
                  <a:pt x="171" y="62"/>
                  <a:pt x="171" y="97"/>
                </a:cubicBezTo>
                <a:cubicBezTo>
                  <a:pt x="171" y="126"/>
                  <a:pt x="125" y="171"/>
                  <a:pt x="97" y="171"/>
                </a:cubicBezTo>
                <a:cubicBezTo>
                  <a:pt x="61" y="171"/>
                  <a:pt x="72" y="177"/>
                  <a:pt x="13" y="118"/>
                </a:cubicBezTo>
                <a:cubicBezTo>
                  <a:pt x="9" y="123"/>
                  <a:pt x="1" y="131"/>
                  <a:pt x="1" y="131"/>
                </a:cubicBezTo>
                <a:cubicBezTo>
                  <a:pt x="2" y="203"/>
                  <a:pt x="70" y="272"/>
                  <a:pt x="141" y="272"/>
                </a:cubicBezTo>
                <a:cubicBezTo>
                  <a:pt x="154" y="272"/>
                  <a:pt x="168" y="267"/>
                  <a:pt x="182" y="261"/>
                </a:cubicBezTo>
                <a:lnTo>
                  <a:pt x="185" y="263"/>
                </a:lnTo>
                <a:cubicBezTo>
                  <a:pt x="189" y="251"/>
                  <a:pt x="196" y="240"/>
                  <a:pt x="206" y="231"/>
                </a:cubicBezTo>
                <a:lnTo>
                  <a:pt x="221" y="215"/>
                </a:lnTo>
                <a:close/>
                <a:moveTo>
                  <a:pt x="401" y="352"/>
                </a:moveTo>
                <a:lnTo>
                  <a:pt x="409" y="368"/>
                </a:lnTo>
                <a:lnTo>
                  <a:pt x="392" y="385"/>
                </a:lnTo>
                <a:lnTo>
                  <a:pt x="376" y="401"/>
                </a:lnTo>
                <a:cubicBezTo>
                  <a:pt x="367" y="410"/>
                  <a:pt x="356" y="417"/>
                  <a:pt x="343" y="422"/>
                </a:cubicBezTo>
                <a:lnTo>
                  <a:pt x="451" y="529"/>
                </a:lnTo>
                <a:lnTo>
                  <a:pt x="502" y="597"/>
                </a:lnTo>
                <a:lnTo>
                  <a:pt x="529" y="605"/>
                </a:lnTo>
                <a:lnTo>
                  <a:pt x="604" y="529"/>
                </a:lnTo>
                <a:lnTo>
                  <a:pt x="597" y="502"/>
                </a:lnTo>
                <a:lnTo>
                  <a:pt x="529" y="451"/>
                </a:lnTo>
                <a:lnTo>
                  <a:pt x="427" y="350"/>
                </a:lnTo>
                <a:lnTo>
                  <a:pt x="417" y="360"/>
                </a:lnTo>
                <a:lnTo>
                  <a:pt x="401" y="35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6" name="Freeform 10"/>
          <p:cNvSpPr>
            <a:spLocks noEditPoints="1"/>
          </p:cNvSpPr>
          <p:nvPr/>
        </p:nvSpPr>
        <p:spPr bwMode="auto">
          <a:xfrm>
            <a:off x="7503035" y="3453071"/>
            <a:ext cx="751367" cy="749294"/>
          </a:xfrm>
          <a:custGeom>
            <a:avLst/>
            <a:gdLst>
              <a:gd name="T0" fmla="*/ 122 w 689"/>
              <a:gd name="T1" fmla="*/ 472 h 688"/>
              <a:gd name="T2" fmla="*/ 567 w 689"/>
              <a:gd name="T3" fmla="*/ 215 h 688"/>
              <a:gd name="T4" fmla="*/ 495 w 689"/>
              <a:gd name="T5" fmla="*/ 605 h 688"/>
              <a:gd name="T6" fmla="*/ 194 w 689"/>
              <a:gd name="T7" fmla="*/ 83 h 688"/>
              <a:gd name="T8" fmla="*/ 495 w 689"/>
              <a:gd name="T9" fmla="*/ 605 h 688"/>
              <a:gd name="T10" fmla="*/ 161 w 689"/>
              <a:gd name="T11" fmla="*/ 450 h 688"/>
              <a:gd name="T12" fmla="*/ 528 w 689"/>
              <a:gd name="T13" fmla="*/ 238 h 688"/>
              <a:gd name="T14" fmla="*/ 460 w 689"/>
              <a:gd name="T15" fmla="*/ 543 h 688"/>
              <a:gd name="T16" fmla="*/ 230 w 689"/>
              <a:gd name="T17" fmla="*/ 145 h 688"/>
              <a:gd name="T18" fmla="*/ 460 w 689"/>
              <a:gd name="T19" fmla="*/ 543 h 688"/>
              <a:gd name="T20" fmla="*/ 345 w 689"/>
              <a:gd name="T21" fmla="*/ 376 h 688"/>
              <a:gd name="T22" fmla="*/ 345 w 689"/>
              <a:gd name="T23" fmla="*/ 311 h 688"/>
              <a:gd name="T24" fmla="*/ 359 w 689"/>
              <a:gd name="T25" fmla="*/ 158 h 688"/>
              <a:gd name="T26" fmla="*/ 344 w 689"/>
              <a:gd name="T27" fmla="*/ 172 h 688"/>
              <a:gd name="T28" fmla="*/ 330 w 689"/>
              <a:gd name="T29" fmla="*/ 135 h 688"/>
              <a:gd name="T30" fmla="*/ 345 w 689"/>
              <a:gd name="T31" fmla="*/ 121 h 688"/>
              <a:gd name="T32" fmla="*/ 359 w 689"/>
              <a:gd name="T33" fmla="*/ 158 h 688"/>
              <a:gd name="T34" fmla="*/ 345 w 689"/>
              <a:gd name="T35" fmla="*/ 567 h 688"/>
              <a:gd name="T36" fmla="*/ 330 w 689"/>
              <a:gd name="T37" fmla="*/ 553 h 688"/>
              <a:gd name="T38" fmla="*/ 344 w 689"/>
              <a:gd name="T39" fmla="*/ 516 h 688"/>
              <a:gd name="T40" fmla="*/ 359 w 689"/>
              <a:gd name="T41" fmla="*/ 530 h 688"/>
              <a:gd name="T42" fmla="*/ 159 w 689"/>
              <a:gd name="T43" fmla="*/ 326 h 688"/>
              <a:gd name="T44" fmla="*/ 173 w 689"/>
              <a:gd name="T45" fmla="*/ 342 h 688"/>
              <a:gd name="T46" fmla="*/ 136 w 689"/>
              <a:gd name="T47" fmla="*/ 356 h 688"/>
              <a:gd name="T48" fmla="*/ 122 w 689"/>
              <a:gd name="T49" fmla="*/ 340 h 688"/>
              <a:gd name="T50" fmla="*/ 159 w 689"/>
              <a:gd name="T51" fmla="*/ 326 h 688"/>
              <a:gd name="T52" fmla="*/ 567 w 689"/>
              <a:gd name="T53" fmla="*/ 340 h 688"/>
              <a:gd name="T54" fmla="*/ 553 w 689"/>
              <a:gd name="T55" fmla="*/ 356 h 688"/>
              <a:gd name="T56" fmla="*/ 516 w 689"/>
              <a:gd name="T57" fmla="*/ 342 h 688"/>
              <a:gd name="T58" fmla="*/ 530 w 689"/>
              <a:gd name="T59" fmla="*/ 326 h 688"/>
              <a:gd name="T60" fmla="*/ 363 w 689"/>
              <a:gd name="T61" fmla="*/ 344 h 688"/>
              <a:gd name="T62" fmla="*/ 327 w 689"/>
              <a:gd name="T63" fmla="*/ 344 h 688"/>
              <a:gd name="T64" fmla="*/ 345 w 689"/>
              <a:gd name="T65" fmla="*/ 201 h 688"/>
              <a:gd name="T66" fmla="*/ 363 w 689"/>
              <a:gd name="T67" fmla="*/ 344 h 688"/>
              <a:gd name="T68" fmla="*/ 262 w 689"/>
              <a:gd name="T69" fmla="*/ 429 h 688"/>
              <a:gd name="T70" fmla="*/ 329 w 689"/>
              <a:gd name="T71" fmla="*/ 336 h 688"/>
              <a:gd name="T72" fmla="*/ 355 w 689"/>
              <a:gd name="T73" fmla="*/ 361 h 6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89" h="688">
                <a:moveTo>
                  <a:pt x="216" y="121"/>
                </a:moveTo>
                <a:cubicBezTo>
                  <a:pt x="94" y="192"/>
                  <a:pt x="51" y="350"/>
                  <a:pt x="122" y="472"/>
                </a:cubicBezTo>
                <a:cubicBezTo>
                  <a:pt x="193" y="595"/>
                  <a:pt x="350" y="637"/>
                  <a:pt x="473" y="566"/>
                </a:cubicBezTo>
                <a:cubicBezTo>
                  <a:pt x="596" y="495"/>
                  <a:pt x="638" y="338"/>
                  <a:pt x="567" y="215"/>
                </a:cubicBezTo>
                <a:cubicBezTo>
                  <a:pt x="496" y="93"/>
                  <a:pt x="339" y="51"/>
                  <a:pt x="216" y="121"/>
                </a:cubicBezTo>
                <a:close/>
                <a:moveTo>
                  <a:pt x="495" y="605"/>
                </a:moveTo>
                <a:cubicBezTo>
                  <a:pt x="351" y="688"/>
                  <a:pt x="167" y="638"/>
                  <a:pt x="83" y="495"/>
                </a:cubicBezTo>
                <a:cubicBezTo>
                  <a:pt x="0" y="351"/>
                  <a:pt x="50" y="166"/>
                  <a:pt x="194" y="83"/>
                </a:cubicBezTo>
                <a:cubicBezTo>
                  <a:pt x="338" y="0"/>
                  <a:pt x="523" y="49"/>
                  <a:pt x="606" y="193"/>
                </a:cubicBezTo>
                <a:cubicBezTo>
                  <a:pt x="689" y="337"/>
                  <a:pt x="639" y="522"/>
                  <a:pt x="495" y="605"/>
                </a:cubicBezTo>
                <a:close/>
                <a:moveTo>
                  <a:pt x="238" y="160"/>
                </a:moveTo>
                <a:cubicBezTo>
                  <a:pt x="137" y="219"/>
                  <a:pt x="102" y="349"/>
                  <a:pt x="161" y="450"/>
                </a:cubicBezTo>
                <a:cubicBezTo>
                  <a:pt x="219" y="551"/>
                  <a:pt x="349" y="586"/>
                  <a:pt x="451" y="528"/>
                </a:cubicBezTo>
                <a:cubicBezTo>
                  <a:pt x="552" y="469"/>
                  <a:pt x="587" y="339"/>
                  <a:pt x="528" y="238"/>
                </a:cubicBezTo>
                <a:cubicBezTo>
                  <a:pt x="470" y="136"/>
                  <a:pt x="340" y="102"/>
                  <a:pt x="238" y="160"/>
                </a:cubicBezTo>
                <a:close/>
                <a:moveTo>
                  <a:pt x="460" y="543"/>
                </a:moveTo>
                <a:cubicBezTo>
                  <a:pt x="350" y="607"/>
                  <a:pt x="209" y="569"/>
                  <a:pt x="145" y="459"/>
                </a:cubicBezTo>
                <a:cubicBezTo>
                  <a:pt x="82" y="349"/>
                  <a:pt x="120" y="208"/>
                  <a:pt x="230" y="145"/>
                </a:cubicBezTo>
                <a:cubicBezTo>
                  <a:pt x="339" y="81"/>
                  <a:pt x="480" y="119"/>
                  <a:pt x="544" y="229"/>
                </a:cubicBezTo>
                <a:cubicBezTo>
                  <a:pt x="607" y="339"/>
                  <a:pt x="570" y="480"/>
                  <a:pt x="460" y="543"/>
                </a:cubicBezTo>
                <a:close/>
                <a:moveTo>
                  <a:pt x="377" y="344"/>
                </a:moveTo>
                <a:cubicBezTo>
                  <a:pt x="377" y="362"/>
                  <a:pt x="362" y="376"/>
                  <a:pt x="345" y="376"/>
                </a:cubicBezTo>
                <a:cubicBezTo>
                  <a:pt x="327" y="376"/>
                  <a:pt x="312" y="362"/>
                  <a:pt x="312" y="344"/>
                </a:cubicBezTo>
                <a:cubicBezTo>
                  <a:pt x="312" y="326"/>
                  <a:pt x="327" y="311"/>
                  <a:pt x="345" y="311"/>
                </a:cubicBezTo>
                <a:cubicBezTo>
                  <a:pt x="362" y="311"/>
                  <a:pt x="377" y="326"/>
                  <a:pt x="377" y="344"/>
                </a:cubicBezTo>
                <a:close/>
                <a:moveTo>
                  <a:pt x="359" y="158"/>
                </a:moveTo>
                <a:cubicBezTo>
                  <a:pt x="359" y="166"/>
                  <a:pt x="353" y="172"/>
                  <a:pt x="345" y="172"/>
                </a:cubicBezTo>
                <a:lnTo>
                  <a:pt x="344" y="172"/>
                </a:lnTo>
                <a:cubicBezTo>
                  <a:pt x="336" y="172"/>
                  <a:pt x="330" y="166"/>
                  <a:pt x="330" y="158"/>
                </a:cubicBezTo>
                <a:lnTo>
                  <a:pt x="330" y="135"/>
                </a:lnTo>
                <a:cubicBezTo>
                  <a:pt x="330" y="127"/>
                  <a:pt x="336" y="121"/>
                  <a:pt x="344" y="121"/>
                </a:cubicBezTo>
                <a:lnTo>
                  <a:pt x="345" y="121"/>
                </a:lnTo>
                <a:cubicBezTo>
                  <a:pt x="353" y="121"/>
                  <a:pt x="359" y="127"/>
                  <a:pt x="359" y="135"/>
                </a:cubicBezTo>
                <a:lnTo>
                  <a:pt x="359" y="158"/>
                </a:lnTo>
                <a:close/>
                <a:moveTo>
                  <a:pt x="359" y="553"/>
                </a:moveTo>
                <a:cubicBezTo>
                  <a:pt x="359" y="560"/>
                  <a:pt x="353" y="567"/>
                  <a:pt x="345" y="567"/>
                </a:cubicBezTo>
                <a:lnTo>
                  <a:pt x="344" y="567"/>
                </a:lnTo>
                <a:cubicBezTo>
                  <a:pt x="336" y="567"/>
                  <a:pt x="330" y="560"/>
                  <a:pt x="330" y="553"/>
                </a:cubicBezTo>
                <a:lnTo>
                  <a:pt x="330" y="530"/>
                </a:lnTo>
                <a:cubicBezTo>
                  <a:pt x="330" y="522"/>
                  <a:pt x="336" y="516"/>
                  <a:pt x="344" y="516"/>
                </a:cubicBezTo>
                <a:lnTo>
                  <a:pt x="345" y="516"/>
                </a:lnTo>
                <a:cubicBezTo>
                  <a:pt x="353" y="516"/>
                  <a:pt x="359" y="522"/>
                  <a:pt x="359" y="530"/>
                </a:cubicBezTo>
                <a:lnTo>
                  <a:pt x="359" y="553"/>
                </a:lnTo>
                <a:close/>
                <a:moveTo>
                  <a:pt x="159" y="326"/>
                </a:moveTo>
                <a:cubicBezTo>
                  <a:pt x="166" y="326"/>
                  <a:pt x="173" y="333"/>
                  <a:pt x="173" y="340"/>
                </a:cubicBezTo>
                <a:lnTo>
                  <a:pt x="173" y="342"/>
                </a:lnTo>
                <a:cubicBezTo>
                  <a:pt x="173" y="350"/>
                  <a:pt x="166" y="356"/>
                  <a:pt x="159" y="356"/>
                </a:cubicBezTo>
                <a:lnTo>
                  <a:pt x="136" y="356"/>
                </a:lnTo>
                <a:cubicBezTo>
                  <a:pt x="128" y="356"/>
                  <a:pt x="122" y="350"/>
                  <a:pt x="122" y="342"/>
                </a:cubicBezTo>
                <a:lnTo>
                  <a:pt x="122" y="340"/>
                </a:lnTo>
                <a:cubicBezTo>
                  <a:pt x="122" y="333"/>
                  <a:pt x="128" y="326"/>
                  <a:pt x="136" y="326"/>
                </a:cubicBezTo>
                <a:lnTo>
                  <a:pt x="159" y="326"/>
                </a:lnTo>
                <a:close/>
                <a:moveTo>
                  <a:pt x="553" y="326"/>
                </a:moveTo>
                <a:cubicBezTo>
                  <a:pt x="561" y="326"/>
                  <a:pt x="567" y="333"/>
                  <a:pt x="567" y="340"/>
                </a:cubicBezTo>
                <a:lnTo>
                  <a:pt x="567" y="342"/>
                </a:lnTo>
                <a:cubicBezTo>
                  <a:pt x="567" y="350"/>
                  <a:pt x="561" y="356"/>
                  <a:pt x="553" y="356"/>
                </a:cubicBezTo>
                <a:lnTo>
                  <a:pt x="530" y="356"/>
                </a:lnTo>
                <a:cubicBezTo>
                  <a:pt x="523" y="356"/>
                  <a:pt x="516" y="350"/>
                  <a:pt x="516" y="342"/>
                </a:cubicBezTo>
                <a:lnTo>
                  <a:pt x="516" y="340"/>
                </a:lnTo>
                <a:cubicBezTo>
                  <a:pt x="516" y="333"/>
                  <a:pt x="523" y="326"/>
                  <a:pt x="530" y="326"/>
                </a:cubicBezTo>
                <a:lnTo>
                  <a:pt x="553" y="326"/>
                </a:lnTo>
                <a:close/>
                <a:moveTo>
                  <a:pt x="363" y="344"/>
                </a:moveTo>
                <a:cubicBezTo>
                  <a:pt x="363" y="354"/>
                  <a:pt x="355" y="362"/>
                  <a:pt x="345" y="362"/>
                </a:cubicBezTo>
                <a:cubicBezTo>
                  <a:pt x="335" y="362"/>
                  <a:pt x="327" y="354"/>
                  <a:pt x="327" y="344"/>
                </a:cubicBezTo>
                <a:lnTo>
                  <a:pt x="327" y="219"/>
                </a:lnTo>
                <a:cubicBezTo>
                  <a:pt x="327" y="209"/>
                  <a:pt x="335" y="201"/>
                  <a:pt x="345" y="201"/>
                </a:cubicBezTo>
                <a:cubicBezTo>
                  <a:pt x="355" y="201"/>
                  <a:pt x="363" y="209"/>
                  <a:pt x="363" y="219"/>
                </a:cubicBezTo>
                <a:lnTo>
                  <a:pt x="363" y="344"/>
                </a:lnTo>
                <a:close/>
                <a:moveTo>
                  <a:pt x="289" y="427"/>
                </a:moveTo>
                <a:cubicBezTo>
                  <a:pt x="281" y="435"/>
                  <a:pt x="269" y="436"/>
                  <a:pt x="262" y="429"/>
                </a:cubicBezTo>
                <a:cubicBezTo>
                  <a:pt x="255" y="422"/>
                  <a:pt x="255" y="409"/>
                  <a:pt x="263" y="402"/>
                </a:cubicBezTo>
                <a:lnTo>
                  <a:pt x="329" y="336"/>
                </a:lnTo>
                <a:cubicBezTo>
                  <a:pt x="337" y="328"/>
                  <a:pt x="349" y="327"/>
                  <a:pt x="356" y="334"/>
                </a:cubicBezTo>
                <a:cubicBezTo>
                  <a:pt x="363" y="341"/>
                  <a:pt x="362" y="354"/>
                  <a:pt x="355" y="361"/>
                </a:cubicBezTo>
                <a:lnTo>
                  <a:pt x="289" y="42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7" name="Freeform 35"/>
          <p:cNvSpPr>
            <a:spLocks noEditPoints="1"/>
          </p:cNvSpPr>
          <p:nvPr/>
        </p:nvSpPr>
        <p:spPr bwMode="auto">
          <a:xfrm>
            <a:off x="3981742" y="3469996"/>
            <a:ext cx="529911" cy="651676"/>
          </a:xfrm>
          <a:custGeom>
            <a:avLst/>
            <a:gdLst>
              <a:gd name="T0" fmla="*/ 0 w 486"/>
              <a:gd name="T1" fmla="*/ 262 h 598"/>
              <a:gd name="T2" fmla="*/ 0 w 486"/>
              <a:gd name="T3" fmla="*/ 500 h 598"/>
              <a:gd name="T4" fmla="*/ 98 w 486"/>
              <a:gd name="T5" fmla="*/ 598 h 598"/>
              <a:gd name="T6" fmla="*/ 388 w 486"/>
              <a:gd name="T7" fmla="*/ 598 h 598"/>
              <a:gd name="T8" fmla="*/ 486 w 486"/>
              <a:gd name="T9" fmla="*/ 500 h 598"/>
              <a:gd name="T10" fmla="*/ 486 w 486"/>
              <a:gd name="T11" fmla="*/ 262 h 598"/>
              <a:gd name="T12" fmla="*/ 445 w 486"/>
              <a:gd name="T13" fmla="*/ 262 h 598"/>
              <a:gd name="T14" fmla="*/ 445 w 486"/>
              <a:gd name="T15" fmla="*/ 199 h 598"/>
              <a:gd name="T16" fmla="*/ 246 w 486"/>
              <a:gd name="T17" fmla="*/ 0 h 598"/>
              <a:gd name="T18" fmla="*/ 48 w 486"/>
              <a:gd name="T19" fmla="*/ 199 h 598"/>
              <a:gd name="T20" fmla="*/ 48 w 486"/>
              <a:gd name="T21" fmla="*/ 262 h 598"/>
              <a:gd name="T22" fmla="*/ 0 w 486"/>
              <a:gd name="T23" fmla="*/ 262 h 598"/>
              <a:gd name="T24" fmla="*/ 370 w 486"/>
              <a:gd name="T25" fmla="*/ 262 h 598"/>
              <a:gd name="T26" fmla="*/ 122 w 486"/>
              <a:gd name="T27" fmla="*/ 262 h 598"/>
              <a:gd name="T28" fmla="*/ 123 w 486"/>
              <a:gd name="T29" fmla="*/ 199 h 598"/>
              <a:gd name="T30" fmla="*/ 246 w 486"/>
              <a:gd name="T31" fmla="*/ 75 h 598"/>
              <a:gd name="T32" fmla="*/ 370 w 486"/>
              <a:gd name="T33" fmla="*/ 199 h 598"/>
              <a:gd name="T34" fmla="*/ 370 w 486"/>
              <a:gd name="T35" fmla="*/ 262 h 598"/>
              <a:gd name="T36" fmla="*/ 276 w 486"/>
              <a:gd name="T37" fmla="*/ 438 h 598"/>
              <a:gd name="T38" fmla="*/ 276 w 486"/>
              <a:gd name="T39" fmla="*/ 438 h 598"/>
              <a:gd name="T40" fmla="*/ 276 w 486"/>
              <a:gd name="T41" fmla="*/ 491 h 598"/>
              <a:gd name="T42" fmla="*/ 243 w 486"/>
              <a:gd name="T43" fmla="*/ 523 h 598"/>
              <a:gd name="T44" fmla="*/ 210 w 486"/>
              <a:gd name="T45" fmla="*/ 491 h 598"/>
              <a:gd name="T46" fmla="*/ 210 w 486"/>
              <a:gd name="T47" fmla="*/ 438 h 598"/>
              <a:gd name="T48" fmla="*/ 187 w 486"/>
              <a:gd name="T49" fmla="*/ 392 h 598"/>
              <a:gd name="T50" fmla="*/ 243 w 486"/>
              <a:gd name="T51" fmla="*/ 336 h 598"/>
              <a:gd name="T52" fmla="*/ 299 w 486"/>
              <a:gd name="T53" fmla="*/ 392 h 598"/>
              <a:gd name="T54" fmla="*/ 276 w 486"/>
              <a:gd name="T55" fmla="*/ 438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86" h="598">
                <a:moveTo>
                  <a:pt x="0" y="262"/>
                </a:moveTo>
                <a:lnTo>
                  <a:pt x="0" y="500"/>
                </a:lnTo>
                <a:cubicBezTo>
                  <a:pt x="0" y="554"/>
                  <a:pt x="44" y="598"/>
                  <a:pt x="98" y="598"/>
                </a:cubicBezTo>
                <a:lnTo>
                  <a:pt x="388" y="598"/>
                </a:lnTo>
                <a:cubicBezTo>
                  <a:pt x="442" y="598"/>
                  <a:pt x="486" y="554"/>
                  <a:pt x="486" y="500"/>
                </a:cubicBezTo>
                <a:lnTo>
                  <a:pt x="486" y="262"/>
                </a:lnTo>
                <a:lnTo>
                  <a:pt x="445" y="262"/>
                </a:lnTo>
                <a:lnTo>
                  <a:pt x="445" y="199"/>
                </a:lnTo>
                <a:cubicBezTo>
                  <a:pt x="445" y="89"/>
                  <a:pt x="356" y="0"/>
                  <a:pt x="246" y="0"/>
                </a:cubicBezTo>
                <a:cubicBezTo>
                  <a:pt x="137" y="0"/>
                  <a:pt x="48" y="89"/>
                  <a:pt x="48" y="199"/>
                </a:cubicBezTo>
                <a:lnTo>
                  <a:pt x="48" y="262"/>
                </a:lnTo>
                <a:lnTo>
                  <a:pt x="0" y="262"/>
                </a:lnTo>
                <a:close/>
                <a:moveTo>
                  <a:pt x="370" y="262"/>
                </a:moveTo>
                <a:lnTo>
                  <a:pt x="122" y="262"/>
                </a:lnTo>
                <a:lnTo>
                  <a:pt x="123" y="199"/>
                </a:lnTo>
                <a:cubicBezTo>
                  <a:pt x="123" y="131"/>
                  <a:pt x="178" y="75"/>
                  <a:pt x="246" y="75"/>
                </a:cubicBezTo>
                <a:cubicBezTo>
                  <a:pt x="315" y="75"/>
                  <a:pt x="370" y="131"/>
                  <a:pt x="370" y="199"/>
                </a:cubicBezTo>
                <a:lnTo>
                  <a:pt x="370" y="262"/>
                </a:lnTo>
                <a:close/>
                <a:moveTo>
                  <a:pt x="276" y="438"/>
                </a:moveTo>
                <a:lnTo>
                  <a:pt x="276" y="438"/>
                </a:lnTo>
                <a:lnTo>
                  <a:pt x="276" y="491"/>
                </a:lnTo>
                <a:cubicBezTo>
                  <a:pt x="276" y="509"/>
                  <a:pt x="261" y="523"/>
                  <a:pt x="243" y="523"/>
                </a:cubicBezTo>
                <a:cubicBezTo>
                  <a:pt x="225" y="523"/>
                  <a:pt x="210" y="509"/>
                  <a:pt x="210" y="491"/>
                </a:cubicBezTo>
                <a:lnTo>
                  <a:pt x="210" y="438"/>
                </a:lnTo>
                <a:cubicBezTo>
                  <a:pt x="196" y="428"/>
                  <a:pt x="187" y="411"/>
                  <a:pt x="187" y="392"/>
                </a:cubicBezTo>
                <a:cubicBezTo>
                  <a:pt x="187" y="362"/>
                  <a:pt x="212" y="336"/>
                  <a:pt x="243" y="336"/>
                </a:cubicBezTo>
                <a:cubicBezTo>
                  <a:pt x="274" y="336"/>
                  <a:pt x="299" y="362"/>
                  <a:pt x="299" y="392"/>
                </a:cubicBezTo>
                <a:cubicBezTo>
                  <a:pt x="299" y="411"/>
                  <a:pt x="290" y="428"/>
                  <a:pt x="276" y="438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0" name="任意多边形 329"/>
          <p:cNvSpPr/>
          <p:nvPr/>
        </p:nvSpPr>
        <p:spPr>
          <a:xfrm>
            <a:off x="6670675" y="4957445"/>
            <a:ext cx="657225" cy="557530"/>
          </a:xfrm>
          <a:custGeom>
            <a:avLst/>
            <a:gdLst/>
            <a:ahLst/>
            <a:cxnLst/>
            <a:rect l="l" t="t" r="r" b="b"/>
            <a:pathLst>
              <a:path w="275545" h="252726">
                <a:moveTo>
                  <a:pt x="220436" y="181400"/>
                </a:moveTo>
                <a:cubicBezTo>
                  <a:pt x="215461" y="181400"/>
                  <a:pt x="211155" y="183218"/>
                  <a:pt x="207520" y="186853"/>
                </a:cubicBezTo>
                <a:cubicBezTo>
                  <a:pt x="203884" y="190489"/>
                  <a:pt x="202066" y="194794"/>
                  <a:pt x="202066" y="199769"/>
                </a:cubicBezTo>
                <a:cubicBezTo>
                  <a:pt x="202066" y="204840"/>
                  <a:pt x="203860" y="209170"/>
                  <a:pt x="207448" y="212757"/>
                </a:cubicBezTo>
                <a:cubicBezTo>
                  <a:pt x="211036" y="216345"/>
                  <a:pt x="215365" y="218139"/>
                  <a:pt x="220436" y="218139"/>
                </a:cubicBezTo>
                <a:cubicBezTo>
                  <a:pt x="225507" y="218139"/>
                  <a:pt x="229836" y="216345"/>
                  <a:pt x="233424" y="212757"/>
                </a:cubicBezTo>
                <a:cubicBezTo>
                  <a:pt x="237012" y="209170"/>
                  <a:pt x="238806" y="204840"/>
                  <a:pt x="238806" y="199769"/>
                </a:cubicBezTo>
                <a:cubicBezTo>
                  <a:pt x="238806" y="194794"/>
                  <a:pt x="236988" y="190489"/>
                  <a:pt x="233352" y="186853"/>
                </a:cubicBezTo>
                <a:cubicBezTo>
                  <a:pt x="229716" y="183218"/>
                  <a:pt x="225411" y="181400"/>
                  <a:pt x="220436" y="181400"/>
                </a:cubicBezTo>
                <a:close/>
                <a:moveTo>
                  <a:pt x="202066" y="146957"/>
                </a:moveTo>
                <a:cubicBezTo>
                  <a:pt x="202832" y="146957"/>
                  <a:pt x="205032" y="149181"/>
                  <a:pt x="208668" y="153630"/>
                </a:cubicBezTo>
                <a:cubicBezTo>
                  <a:pt x="212304" y="158079"/>
                  <a:pt x="214791" y="161308"/>
                  <a:pt x="216131" y="163317"/>
                </a:cubicBezTo>
                <a:cubicBezTo>
                  <a:pt x="218044" y="163126"/>
                  <a:pt x="219479" y="163030"/>
                  <a:pt x="220436" y="163030"/>
                </a:cubicBezTo>
                <a:cubicBezTo>
                  <a:pt x="221393" y="163030"/>
                  <a:pt x="222828" y="163126"/>
                  <a:pt x="224741" y="163317"/>
                </a:cubicBezTo>
                <a:cubicBezTo>
                  <a:pt x="229621" y="156524"/>
                  <a:pt x="234022" y="151166"/>
                  <a:pt x="237945" y="147244"/>
                </a:cubicBezTo>
                <a:lnTo>
                  <a:pt x="238806" y="146957"/>
                </a:lnTo>
                <a:cubicBezTo>
                  <a:pt x="239188" y="146957"/>
                  <a:pt x="245120" y="150305"/>
                  <a:pt x="256601" y="157003"/>
                </a:cubicBezTo>
                <a:cubicBezTo>
                  <a:pt x="256984" y="157290"/>
                  <a:pt x="257175" y="157624"/>
                  <a:pt x="257175" y="158007"/>
                </a:cubicBezTo>
                <a:cubicBezTo>
                  <a:pt x="257175" y="160399"/>
                  <a:pt x="254736" y="167001"/>
                  <a:pt x="249856" y="177812"/>
                </a:cubicBezTo>
                <a:cubicBezTo>
                  <a:pt x="251483" y="180013"/>
                  <a:pt x="252918" y="182500"/>
                  <a:pt x="254161" y="185275"/>
                </a:cubicBezTo>
                <a:cubicBezTo>
                  <a:pt x="268417" y="186710"/>
                  <a:pt x="275545" y="188193"/>
                  <a:pt x="275545" y="189724"/>
                </a:cubicBezTo>
                <a:lnTo>
                  <a:pt x="275545" y="209815"/>
                </a:lnTo>
                <a:cubicBezTo>
                  <a:pt x="275545" y="211346"/>
                  <a:pt x="268417" y="212829"/>
                  <a:pt x="254161" y="214264"/>
                </a:cubicBezTo>
                <a:cubicBezTo>
                  <a:pt x="253013" y="216847"/>
                  <a:pt x="251578" y="219335"/>
                  <a:pt x="249856" y="221727"/>
                </a:cubicBezTo>
                <a:cubicBezTo>
                  <a:pt x="254736" y="232538"/>
                  <a:pt x="257175" y="239140"/>
                  <a:pt x="257175" y="241532"/>
                </a:cubicBezTo>
                <a:cubicBezTo>
                  <a:pt x="257175" y="241914"/>
                  <a:pt x="256984" y="242249"/>
                  <a:pt x="256601" y="242536"/>
                </a:cubicBezTo>
                <a:cubicBezTo>
                  <a:pt x="244929" y="249329"/>
                  <a:pt x="238997" y="252726"/>
                  <a:pt x="238806" y="252726"/>
                </a:cubicBezTo>
                <a:cubicBezTo>
                  <a:pt x="238040" y="252726"/>
                  <a:pt x="235840" y="250477"/>
                  <a:pt x="232204" y="245981"/>
                </a:cubicBezTo>
                <a:cubicBezTo>
                  <a:pt x="228568" y="241484"/>
                  <a:pt x="226081" y="238231"/>
                  <a:pt x="224741" y="236222"/>
                </a:cubicBezTo>
                <a:cubicBezTo>
                  <a:pt x="222828" y="236413"/>
                  <a:pt x="221393" y="236509"/>
                  <a:pt x="220436" y="236509"/>
                </a:cubicBezTo>
                <a:cubicBezTo>
                  <a:pt x="219479" y="236509"/>
                  <a:pt x="218044" y="236413"/>
                  <a:pt x="216131" y="236222"/>
                </a:cubicBezTo>
                <a:cubicBezTo>
                  <a:pt x="214791" y="238231"/>
                  <a:pt x="212304" y="241484"/>
                  <a:pt x="208668" y="245981"/>
                </a:cubicBezTo>
                <a:cubicBezTo>
                  <a:pt x="205032" y="250477"/>
                  <a:pt x="202832" y="252726"/>
                  <a:pt x="202066" y="252726"/>
                </a:cubicBezTo>
                <a:cubicBezTo>
                  <a:pt x="201875" y="252726"/>
                  <a:pt x="195943" y="249329"/>
                  <a:pt x="184271" y="242536"/>
                </a:cubicBezTo>
                <a:cubicBezTo>
                  <a:pt x="183888" y="242249"/>
                  <a:pt x="183697" y="241914"/>
                  <a:pt x="183697" y="241532"/>
                </a:cubicBezTo>
                <a:cubicBezTo>
                  <a:pt x="183697" y="239140"/>
                  <a:pt x="186136" y="232538"/>
                  <a:pt x="191016" y="221727"/>
                </a:cubicBezTo>
                <a:cubicBezTo>
                  <a:pt x="189294" y="219335"/>
                  <a:pt x="187859" y="216847"/>
                  <a:pt x="186710" y="214264"/>
                </a:cubicBezTo>
                <a:cubicBezTo>
                  <a:pt x="172455" y="212829"/>
                  <a:pt x="165327" y="211346"/>
                  <a:pt x="165327" y="209815"/>
                </a:cubicBezTo>
                <a:lnTo>
                  <a:pt x="165327" y="189724"/>
                </a:lnTo>
                <a:cubicBezTo>
                  <a:pt x="165327" y="188193"/>
                  <a:pt x="172455" y="186710"/>
                  <a:pt x="186710" y="185275"/>
                </a:cubicBezTo>
                <a:cubicBezTo>
                  <a:pt x="187954" y="182500"/>
                  <a:pt x="189389" y="180013"/>
                  <a:pt x="191016" y="177812"/>
                </a:cubicBezTo>
                <a:cubicBezTo>
                  <a:pt x="186136" y="167001"/>
                  <a:pt x="183697" y="160399"/>
                  <a:pt x="183697" y="158007"/>
                </a:cubicBezTo>
                <a:cubicBezTo>
                  <a:pt x="183697" y="157624"/>
                  <a:pt x="183888" y="157290"/>
                  <a:pt x="184271" y="157003"/>
                </a:cubicBezTo>
                <a:cubicBezTo>
                  <a:pt x="184653" y="156811"/>
                  <a:pt x="186328" y="155854"/>
                  <a:pt x="189294" y="154132"/>
                </a:cubicBezTo>
                <a:cubicBezTo>
                  <a:pt x="192260" y="152410"/>
                  <a:pt x="195082" y="150784"/>
                  <a:pt x="197761" y="149253"/>
                </a:cubicBezTo>
                <a:cubicBezTo>
                  <a:pt x="200440" y="147722"/>
                  <a:pt x="201875" y="146957"/>
                  <a:pt x="202066" y="146957"/>
                </a:cubicBezTo>
                <a:close/>
                <a:moveTo>
                  <a:pt x="91848" y="89552"/>
                </a:moveTo>
                <a:cubicBezTo>
                  <a:pt x="81707" y="89552"/>
                  <a:pt x="73048" y="93139"/>
                  <a:pt x="65873" y="100315"/>
                </a:cubicBezTo>
                <a:cubicBezTo>
                  <a:pt x="58697" y="107491"/>
                  <a:pt x="55109" y="116149"/>
                  <a:pt x="55109" y="126291"/>
                </a:cubicBezTo>
                <a:cubicBezTo>
                  <a:pt x="55109" y="136432"/>
                  <a:pt x="58697" y="145091"/>
                  <a:pt x="65873" y="152267"/>
                </a:cubicBezTo>
                <a:cubicBezTo>
                  <a:pt x="73048" y="159442"/>
                  <a:pt x="81707" y="163030"/>
                  <a:pt x="91848" y="163030"/>
                </a:cubicBezTo>
                <a:cubicBezTo>
                  <a:pt x="101990" y="163030"/>
                  <a:pt x="110649" y="159442"/>
                  <a:pt x="117824" y="152267"/>
                </a:cubicBezTo>
                <a:cubicBezTo>
                  <a:pt x="125000" y="145091"/>
                  <a:pt x="128588" y="136432"/>
                  <a:pt x="128588" y="126291"/>
                </a:cubicBezTo>
                <a:cubicBezTo>
                  <a:pt x="128588" y="116149"/>
                  <a:pt x="125000" y="107491"/>
                  <a:pt x="117824" y="100315"/>
                </a:cubicBezTo>
                <a:cubicBezTo>
                  <a:pt x="110649" y="93139"/>
                  <a:pt x="101990" y="89552"/>
                  <a:pt x="91848" y="89552"/>
                </a:cubicBezTo>
                <a:close/>
                <a:moveTo>
                  <a:pt x="220436" y="34443"/>
                </a:moveTo>
                <a:cubicBezTo>
                  <a:pt x="215461" y="34443"/>
                  <a:pt x="211155" y="36260"/>
                  <a:pt x="207520" y="39896"/>
                </a:cubicBezTo>
                <a:cubicBezTo>
                  <a:pt x="203884" y="43532"/>
                  <a:pt x="202066" y="47837"/>
                  <a:pt x="202066" y="52812"/>
                </a:cubicBezTo>
                <a:cubicBezTo>
                  <a:pt x="202066" y="57883"/>
                  <a:pt x="203860" y="62212"/>
                  <a:pt x="207448" y="65800"/>
                </a:cubicBezTo>
                <a:cubicBezTo>
                  <a:pt x="211036" y="69388"/>
                  <a:pt x="215365" y="71182"/>
                  <a:pt x="220436" y="71182"/>
                </a:cubicBezTo>
                <a:cubicBezTo>
                  <a:pt x="225507" y="71182"/>
                  <a:pt x="229836" y="69388"/>
                  <a:pt x="233424" y="65800"/>
                </a:cubicBezTo>
                <a:cubicBezTo>
                  <a:pt x="237012" y="62212"/>
                  <a:pt x="238806" y="57883"/>
                  <a:pt x="238806" y="52812"/>
                </a:cubicBezTo>
                <a:cubicBezTo>
                  <a:pt x="238806" y="47837"/>
                  <a:pt x="236988" y="43532"/>
                  <a:pt x="233352" y="39896"/>
                </a:cubicBezTo>
                <a:cubicBezTo>
                  <a:pt x="229716" y="36260"/>
                  <a:pt x="225411" y="34443"/>
                  <a:pt x="220436" y="34443"/>
                </a:cubicBezTo>
                <a:close/>
                <a:moveTo>
                  <a:pt x="78502" y="34443"/>
                </a:moveTo>
                <a:lnTo>
                  <a:pt x="105195" y="34443"/>
                </a:lnTo>
                <a:cubicBezTo>
                  <a:pt x="106248" y="34443"/>
                  <a:pt x="107204" y="34801"/>
                  <a:pt x="108065" y="35519"/>
                </a:cubicBezTo>
                <a:cubicBezTo>
                  <a:pt x="108926" y="36237"/>
                  <a:pt x="109405" y="37074"/>
                  <a:pt x="109501" y="38030"/>
                </a:cubicBezTo>
                <a:lnTo>
                  <a:pt x="112801" y="59988"/>
                </a:lnTo>
                <a:cubicBezTo>
                  <a:pt x="116054" y="60945"/>
                  <a:pt x="119642" y="62428"/>
                  <a:pt x="123565" y="64437"/>
                </a:cubicBezTo>
                <a:lnTo>
                  <a:pt x="140499" y="51664"/>
                </a:lnTo>
                <a:cubicBezTo>
                  <a:pt x="141265" y="50994"/>
                  <a:pt x="142221" y="50660"/>
                  <a:pt x="143370" y="50660"/>
                </a:cubicBezTo>
                <a:cubicBezTo>
                  <a:pt x="144422" y="50660"/>
                  <a:pt x="145427" y="51042"/>
                  <a:pt x="146383" y="51808"/>
                </a:cubicBezTo>
                <a:cubicBezTo>
                  <a:pt x="160161" y="64532"/>
                  <a:pt x="167049" y="72187"/>
                  <a:pt x="167049" y="74770"/>
                </a:cubicBezTo>
                <a:cubicBezTo>
                  <a:pt x="167049" y="75631"/>
                  <a:pt x="166714" y="76540"/>
                  <a:pt x="166045" y="77497"/>
                </a:cubicBezTo>
                <a:cubicBezTo>
                  <a:pt x="164896" y="79027"/>
                  <a:pt x="162887" y="81611"/>
                  <a:pt x="160017" y="85246"/>
                </a:cubicBezTo>
                <a:cubicBezTo>
                  <a:pt x="157147" y="88882"/>
                  <a:pt x="154994" y="91752"/>
                  <a:pt x="153559" y="93857"/>
                </a:cubicBezTo>
                <a:cubicBezTo>
                  <a:pt x="155760" y="98449"/>
                  <a:pt x="157386" y="102372"/>
                  <a:pt x="158438" y="105625"/>
                </a:cubicBezTo>
                <a:lnTo>
                  <a:pt x="180252" y="108926"/>
                </a:lnTo>
                <a:cubicBezTo>
                  <a:pt x="181209" y="109117"/>
                  <a:pt x="182022" y="109619"/>
                  <a:pt x="182692" y="110433"/>
                </a:cubicBezTo>
                <a:cubicBezTo>
                  <a:pt x="183362" y="111246"/>
                  <a:pt x="183697" y="112179"/>
                  <a:pt x="183697" y="113231"/>
                </a:cubicBezTo>
                <a:lnTo>
                  <a:pt x="183697" y="139781"/>
                </a:lnTo>
                <a:cubicBezTo>
                  <a:pt x="183697" y="140738"/>
                  <a:pt x="183362" y="141671"/>
                  <a:pt x="182692" y="142580"/>
                </a:cubicBezTo>
                <a:cubicBezTo>
                  <a:pt x="182022" y="143488"/>
                  <a:pt x="181257" y="143991"/>
                  <a:pt x="180396" y="144086"/>
                </a:cubicBezTo>
                <a:lnTo>
                  <a:pt x="158151" y="147531"/>
                </a:lnTo>
                <a:cubicBezTo>
                  <a:pt x="157099" y="150879"/>
                  <a:pt x="155568" y="154515"/>
                  <a:pt x="153559" y="158438"/>
                </a:cubicBezTo>
                <a:cubicBezTo>
                  <a:pt x="156812" y="163030"/>
                  <a:pt x="161117" y="168531"/>
                  <a:pt x="166475" y="174942"/>
                </a:cubicBezTo>
                <a:cubicBezTo>
                  <a:pt x="167145" y="175898"/>
                  <a:pt x="167480" y="176855"/>
                  <a:pt x="167480" y="177812"/>
                </a:cubicBezTo>
                <a:cubicBezTo>
                  <a:pt x="167480" y="178960"/>
                  <a:pt x="167145" y="179869"/>
                  <a:pt x="166475" y="180539"/>
                </a:cubicBezTo>
                <a:cubicBezTo>
                  <a:pt x="164275" y="183409"/>
                  <a:pt x="160328" y="187690"/>
                  <a:pt x="154635" y="193383"/>
                </a:cubicBezTo>
                <a:cubicBezTo>
                  <a:pt x="148943" y="199076"/>
                  <a:pt x="145187" y="201922"/>
                  <a:pt x="143370" y="201922"/>
                </a:cubicBezTo>
                <a:cubicBezTo>
                  <a:pt x="142317" y="201922"/>
                  <a:pt x="141313" y="201587"/>
                  <a:pt x="140356" y="200918"/>
                </a:cubicBezTo>
                <a:lnTo>
                  <a:pt x="123852" y="188001"/>
                </a:lnTo>
                <a:cubicBezTo>
                  <a:pt x="120312" y="189819"/>
                  <a:pt x="116628" y="191302"/>
                  <a:pt x="112801" y="192450"/>
                </a:cubicBezTo>
                <a:cubicBezTo>
                  <a:pt x="111749" y="202783"/>
                  <a:pt x="110649" y="210198"/>
                  <a:pt x="109501" y="214695"/>
                </a:cubicBezTo>
                <a:cubicBezTo>
                  <a:pt x="108831" y="216991"/>
                  <a:pt x="107396" y="218139"/>
                  <a:pt x="105195" y="218139"/>
                </a:cubicBezTo>
                <a:lnTo>
                  <a:pt x="78502" y="218139"/>
                </a:lnTo>
                <a:cubicBezTo>
                  <a:pt x="77449" y="218139"/>
                  <a:pt x="76493" y="217780"/>
                  <a:pt x="75632" y="217063"/>
                </a:cubicBezTo>
                <a:cubicBezTo>
                  <a:pt x="74770" y="216345"/>
                  <a:pt x="74292" y="215508"/>
                  <a:pt x="74196" y="214551"/>
                </a:cubicBezTo>
                <a:lnTo>
                  <a:pt x="70896" y="192594"/>
                </a:lnTo>
                <a:cubicBezTo>
                  <a:pt x="67643" y="191637"/>
                  <a:pt x="64055" y="190154"/>
                  <a:pt x="60132" y="188145"/>
                </a:cubicBezTo>
                <a:lnTo>
                  <a:pt x="43198" y="200918"/>
                </a:lnTo>
                <a:cubicBezTo>
                  <a:pt x="42528" y="201587"/>
                  <a:pt x="41571" y="201922"/>
                  <a:pt x="40327" y="201922"/>
                </a:cubicBezTo>
                <a:cubicBezTo>
                  <a:pt x="39275" y="201922"/>
                  <a:pt x="38270" y="201539"/>
                  <a:pt x="37314" y="200774"/>
                </a:cubicBezTo>
                <a:cubicBezTo>
                  <a:pt x="23536" y="188049"/>
                  <a:pt x="16648" y="180395"/>
                  <a:pt x="16648" y="177812"/>
                </a:cubicBezTo>
                <a:cubicBezTo>
                  <a:pt x="16648" y="176951"/>
                  <a:pt x="16983" y="176042"/>
                  <a:pt x="17652" y="175085"/>
                </a:cubicBezTo>
                <a:cubicBezTo>
                  <a:pt x="18609" y="173746"/>
                  <a:pt x="20570" y="171210"/>
                  <a:pt x="23536" y="167479"/>
                </a:cubicBezTo>
                <a:cubicBezTo>
                  <a:pt x="26502" y="163748"/>
                  <a:pt x="28751" y="160830"/>
                  <a:pt x="30281" y="158725"/>
                </a:cubicBezTo>
                <a:cubicBezTo>
                  <a:pt x="28081" y="154515"/>
                  <a:pt x="26407" y="150592"/>
                  <a:pt x="25259" y="146957"/>
                </a:cubicBezTo>
                <a:lnTo>
                  <a:pt x="3445" y="143512"/>
                </a:lnTo>
                <a:cubicBezTo>
                  <a:pt x="2488" y="143417"/>
                  <a:pt x="1675" y="142962"/>
                  <a:pt x="1005" y="142149"/>
                </a:cubicBezTo>
                <a:cubicBezTo>
                  <a:pt x="335" y="141336"/>
                  <a:pt x="0" y="140403"/>
                  <a:pt x="0" y="139351"/>
                </a:cubicBezTo>
                <a:lnTo>
                  <a:pt x="0" y="112801"/>
                </a:lnTo>
                <a:cubicBezTo>
                  <a:pt x="0" y="111844"/>
                  <a:pt x="335" y="110911"/>
                  <a:pt x="1005" y="110002"/>
                </a:cubicBezTo>
                <a:cubicBezTo>
                  <a:pt x="1675" y="109093"/>
                  <a:pt x="2440" y="108591"/>
                  <a:pt x="3301" y="108495"/>
                </a:cubicBezTo>
                <a:lnTo>
                  <a:pt x="25546" y="105051"/>
                </a:lnTo>
                <a:cubicBezTo>
                  <a:pt x="26598" y="101702"/>
                  <a:pt x="28129" y="98067"/>
                  <a:pt x="30138" y="94144"/>
                </a:cubicBezTo>
                <a:cubicBezTo>
                  <a:pt x="26885" y="89552"/>
                  <a:pt x="22580" y="84050"/>
                  <a:pt x="17222" y="77640"/>
                </a:cubicBezTo>
                <a:cubicBezTo>
                  <a:pt x="16552" y="76588"/>
                  <a:pt x="16217" y="75631"/>
                  <a:pt x="16217" y="74770"/>
                </a:cubicBezTo>
                <a:cubicBezTo>
                  <a:pt x="16217" y="73622"/>
                  <a:pt x="16552" y="72665"/>
                  <a:pt x="17222" y="71899"/>
                </a:cubicBezTo>
                <a:cubicBezTo>
                  <a:pt x="19327" y="69029"/>
                  <a:pt x="23249" y="64772"/>
                  <a:pt x="28990" y="59127"/>
                </a:cubicBezTo>
                <a:cubicBezTo>
                  <a:pt x="34730" y="53482"/>
                  <a:pt x="38510" y="50660"/>
                  <a:pt x="40327" y="50660"/>
                </a:cubicBezTo>
                <a:cubicBezTo>
                  <a:pt x="41380" y="50660"/>
                  <a:pt x="42384" y="50994"/>
                  <a:pt x="43341" y="51664"/>
                </a:cubicBezTo>
                <a:lnTo>
                  <a:pt x="59845" y="64580"/>
                </a:lnTo>
                <a:cubicBezTo>
                  <a:pt x="63098" y="62858"/>
                  <a:pt x="66782" y="61327"/>
                  <a:pt x="70896" y="59988"/>
                </a:cubicBezTo>
                <a:cubicBezTo>
                  <a:pt x="71948" y="49655"/>
                  <a:pt x="73048" y="42288"/>
                  <a:pt x="74196" y="37887"/>
                </a:cubicBezTo>
                <a:cubicBezTo>
                  <a:pt x="74866" y="35591"/>
                  <a:pt x="76301" y="34443"/>
                  <a:pt x="78502" y="34443"/>
                </a:cubicBezTo>
                <a:close/>
                <a:moveTo>
                  <a:pt x="202066" y="0"/>
                </a:moveTo>
                <a:cubicBezTo>
                  <a:pt x="202832" y="0"/>
                  <a:pt x="205032" y="2224"/>
                  <a:pt x="208668" y="6673"/>
                </a:cubicBezTo>
                <a:cubicBezTo>
                  <a:pt x="212304" y="11122"/>
                  <a:pt x="214791" y="14351"/>
                  <a:pt x="216131" y="16360"/>
                </a:cubicBezTo>
                <a:cubicBezTo>
                  <a:pt x="218044" y="16169"/>
                  <a:pt x="219479" y="16073"/>
                  <a:pt x="220436" y="16073"/>
                </a:cubicBezTo>
                <a:cubicBezTo>
                  <a:pt x="221393" y="16073"/>
                  <a:pt x="222828" y="16169"/>
                  <a:pt x="224741" y="16360"/>
                </a:cubicBezTo>
                <a:cubicBezTo>
                  <a:pt x="229621" y="9567"/>
                  <a:pt x="234022" y="4209"/>
                  <a:pt x="237945" y="287"/>
                </a:cubicBezTo>
                <a:lnTo>
                  <a:pt x="238806" y="0"/>
                </a:lnTo>
                <a:cubicBezTo>
                  <a:pt x="239188" y="0"/>
                  <a:pt x="245120" y="3348"/>
                  <a:pt x="256601" y="10045"/>
                </a:cubicBezTo>
                <a:cubicBezTo>
                  <a:pt x="256984" y="10332"/>
                  <a:pt x="257175" y="10667"/>
                  <a:pt x="257175" y="11050"/>
                </a:cubicBezTo>
                <a:cubicBezTo>
                  <a:pt x="257175" y="13442"/>
                  <a:pt x="254736" y="20044"/>
                  <a:pt x="249856" y="30855"/>
                </a:cubicBezTo>
                <a:cubicBezTo>
                  <a:pt x="251483" y="33055"/>
                  <a:pt x="252918" y="35543"/>
                  <a:pt x="254161" y="38317"/>
                </a:cubicBezTo>
                <a:cubicBezTo>
                  <a:pt x="268417" y="39753"/>
                  <a:pt x="275545" y="41236"/>
                  <a:pt x="275545" y="42766"/>
                </a:cubicBezTo>
                <a:lnTo>
                  <a:pt x="275545" y="62858"/>
                </a:lnTo>
                <a:cubicBezTo>
                  <a:pt x="275545" y="64389"/>
                  <a:pt x="268417" y="65872"/>
                  <a:pt x="254161" y="67307"/>
                </a:cubicBezTo>
                <a:cubicBezTo>
                  <a:pt x="253013" y="69890"/>
                  <a:pt x="251578" y="72378"/>
                  <a:pt x="249856" y="74770"/>
                </a:cubicBezTo>
                <a:cubicBezTo>
                  <a:pt x="254736" y="85581"/>
                  <a:pt x="257175" y="92183"/>
                  <a:pt x="257175" y="94575"/>
                </a:cubicBezTo>
                <a:cubicBezTo>
                  <a:pt x="257175" y="94957"/>
                  <a:pt x="256984" y="95292"/>
                  <a:pt x="256601" y="95579"/>
                </a:cubicBezTo>
                <a:cubicBezTo>
                  <a:pt x="244929" y="102372"/>
                  <a:pt x="238997" y="105769"/>
                  <a:pt x="238806" y="105769"/>
                </a:cubicBezTo>
                <a:cubicBezTo>
                  <a:pt x="238040" y="105769"/>
                  <a:pt x="235840" y="103520"/>
                  <a:pt x="232204" y="99023"/>
                </a:cubicBezTo>
                <a:cubicBezTo>
                  <a:pt x="228568" y="94527"/>
                  <a:pt x="226081" y="91274"/>
                  <a:pt x="224741" y="89265"/>
                </a:cubicBezTo>
                <a:cubicBezTo>
                  <a:pt x="222828" y="89456"/>
                  <a:pt x="221393" y="89552"/>
                  <a:pt x="220436" y="89552"/>
                </a:cubicBezTo>
                <a:cubicBezTo>
                  <a:pt x="219479" y="89552"/>
                  <a:pt x="218044" y="89456"/>
                  <a:pt x="216131" y="89265"/>
                </a:cubicBezTo>
                <a:cubicBezTo>
                  <a:pt x="214791" y="91274"/>
                  <a:pt x="212304" y="94527"/>
                  <a:pt x="208668" y="99023"/>
                </a:cubicBezTo>
                <a:cubicBezTo>
                  <a:pt x="205032" y="103520"/>
                  <a:pt x="202832" y="105769"/>
                  <a:pt x="202066" y="105769"/>
                </a:cubicBezTo>
                <a:cubicBezTo>
                  <a:pt x="201875" y="105769"/>
                  <a:pt x="195943" y="102372"/>
                  <a:pt x="184271" y="95579"/>
                </a:cubicBezTo>
                <a:cubicBezTo>
                  <a:pt x="183888" y="95292"/>
                  <a:pt x="183697" y="94957"/>
                  <a:pt x="183697" y="94575"/>
                </a:cubicBezTo>
                <a:cubicBezTo>
                  <a:pt x="183697" y="92183"/>
                  <a:pt x="186136" y="85581"/>
                  <a:pt x="191016" y="74770"/>
                </a:cubicBezTo>
                <a:cubicBezTo>
                  <a:pt x="189294" y="72378"/>
                  <a:pt x="187859" y="69890"/>
                  <a:pt x="186710" y="67307"/>
                </a:cubicBezTo>
                <a:cubicBezTo>
                  <a:pt x="172455" y="65872"/>
                  <a:pt x="165327" y="64389"/>
                  <a:pt x="165327" y="62858"/>
                </a:cubicBezTo>
                <a:lnTo>
                  <a:pt x="165327" y="42766"/>
                </a:lnTo>
                <a:cubicBezTo>
                  <a:pt x="165327" y="41236"/>
                  <a:pt x="172455" y="39753"/>
                  <a:pt x="186710" y="38317"/>
                </a:cubicBezTo>
                <a:cubicBezTo>
                  <a:pt x="187954" y="35543"/>
                  <a:pt x="189389" y="33055"/>
                  <a:pt x="191016" y="30855"/>
                </a:cubicBezTo>
                <a:cubicBezTo>
                  <a:pt x="186136" y="20044"/>
                  <a:pt x="183697" y="13442"/>
                  <a:pt x="183697" y="11050"/>
                </a:cubicBezTo>
                <a:cubicBezTo>
                  <a:pt x="183697" y="10667"/>
                  <a:pt x="183888" y="10332"/>
                  <a:pt x="184271" y="10045"/>
                </a:cubicBezTo>
                <a:cubicBezTo>
                  <a:pt x="184653" y="9854"/>
                  <a:pt x="186328" y="8897"/>
                  <a:pt x="189294" y="7175"/>
                </a:cubicBezTo>
                <a:cubicBezTo>
                  <a:pt x="192260" y="5453"/>
                  <a:pt x="195082" y="3827"/>
                  <a:pt x="197761" y="2296"/>
                </a:cubicBezTo>
                <a:cubicBezTo>
                  <a:pt x="200440" y="765"/>
                  <a:pt x="201875" y="0"/>
                  <a:pt x="202066" y="0"/>
                </a:cubicBezTo>
                <a:close/>
              </a:path>
            </a:pathLst>
          </a:custGeom>
          <a:solidFill>
            <a:srgbClr val="4B505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en-US" sz="2000" dirty="0">
              <a:latin typeface="FontAwesome" pitchFamily="2" charset="0"/>
            </a:endParaRPr>
          </a:p>
        </p:txBody>
      </p:sp>
      <p:sp>
        <p:nvSpPr>
          <p:cNvPr id="370" name="任意多边形 369"/>
          <p:cNvSpPr/>
          <p:nvPr/>
        </p:nvSpPr>
        <p:spPr>
          <a:xfrm>
            <a:off x="4685030" y="5038090"/>
            <a:ext cx="569595" cy="631190"/>
          </a:xfrm>
          <a:custGeom>
            <a:avLst/>
            <a:gdLst/>
            <a:ahLst/>
            <a:cxnLst/>
            <a:rect l="l" t="t" r="r" b="b"/>
            <a:pathLst>
              <a:path w="248421" h="248421">
                <a:moveTo>
                  <a:pt x="109070" y="0"/>
                </a:moveTo>
                <a:cubicBezTo>
                  <a:pt x="112897" y="0"/>
                  <a:pt x="116150" y="1339"/>
                  <a:pt x="118829" y="4018"/>
                </a:cubicBezTo>
                <a:lnTo>
                  <a:pt x="177382" y="62572"/>
                </a:lnTo>
                <a:cubicBezTo>
                  <a:pt x="180061" y="65250"/>
                  <a:pt x="181400" y="68503"/>
                  <a:pt x="181400" y="72330"/>
                </a:cubicBezTo>
                <a:cubicBezTo>
                  <a:pt x="181400" y="73574"/>
                  <a:pt x="181185" y="74818"/>
                  <a:pt x="180754" y="76062"/>
                </a:cubicBezTo>
                <a:cubicBezTo>
                  <a:pt x="180324" y="77306"/>
                  <a:pt x="179893" y="78358"/>
                  <a:pt x="179463" y="79219"/>
                </a:cubicBezTo>
                <a:cubicBezTo>
                  <a:pt x="179032" y="80080"/>
                  <a:pt x="178291" y="81133"/>
                  <a:pt x="177238" y="82376"/>
                </a:cubicBezTo>
                <a:cubicBezTo>
                  <a:pt x="176186" y="83620"/>
                  <a:pt x="175397" y="84505"/>
                  <a:pt x="174870" y="85031"/>
                </a:cubicBezTo>
                <a:cubicBezTo>
                  <a:pt x="174344" y="85557"/>
                  <a:pt x="173364" y="86466"/>
                  <a:pt x="171928" y="87758"/>
                </a:cubicBezTo>
                <a:cubicBezTo>
                  <a:pt x="170493" y="89050"/>
                  <a:pt x="169632" y="89839"/>
                  <a:pt x="169345" y="90126"/>
                </a:cubicBezTo>
                <a:cubicBezTo>
                  <a:pt x="166475" y="92805"/>
                  <a:pt x="163222" y="94144"/>
                  <a:pt x="159586" y="94144"/>
                </a:cubicBezTo>
                <a:cubicBezTo>
                  <a:pt x="158630" y="94144"/>
                  <a:pt x="157768" y="94073"/>
                  <a:pt x="157003" y="93929"/>
                </a:cubicBezTo>
                <a:cubicBezTo>
                  <a:pt x="156238" y="93786"/>
                  <a:pt x="155448" y="93522"/>
                  <a:pt x="154635" y="93140"/>
                </a:cubicBezTo>
                <a:cubicBezTo>
                  <a:pt x="153822" y="92757"/>
                  <a:pt x="153176" y="92470"/>
                  <a:pt x="152698" y="92279"/>
                </a:cubicBezTo>
                <a:cubicBezTo>
                  <a:pt x="152219" y="92087"/>
                  <a:pt x="151573" y="91609"/>
                  <a:pt x="150760" y="90844"/>
                </a:cubicBezTo>
                <a:cubicBezTo>
                  <a:pt x="149947" y="90078"/>
                  <a:pt x="149397" y="89600"/>
                  <a:pt x="149110" y="89408"/>
                </a:cubicBezTo>
                <a:cubicBezTo>
                  <a:pt x="148823" y="89217"/>
                  <a:pt x="148201" y="88619"/>
                  <a:pt x="147244" y="87615"/>
                </a:cubicBezTo>
                <a:cubicBezTo>
                  <a:pt x="146287" y="86610"/>
                  <a:pt x="145713" y="86012"/>
                  <a:pt x="145522" y="85821"/>
                </a:cubicBezTo>
                <a:cubicBezTo>
                  <a:pt x="146861" y="87160"/>
                  <a:pt x="147531" y="88787"/>
                  <a:pt x="147531" y="90700"/>
                </a:cubicBezTo>
                <a:cubicBezTo>
                  <a:pt x="147531" y="92614"/>
                  <a:pt x="146861" y="94240"/>
                  <a:pt x="145522" y="95579"/>
                </a:cubicBezTo>
                <a:lnTo>
                  <a:pt x="127439" y="113662"/>
                </a:lnTo>
                <a:lnTo>
                  <a:pt x="164179" y="150401"/>
                </a:lnTo>
                <a:cubicBezTo>
                  <a:pt x="168293" y="146287"/>
                  <a:pt x="172885" y="144230"/>
                  <a:pt x="177956" y="144230"/>
                </a:cubicBezTo>
                <a:cubicBezTo>
                  <a:pt x="182931" y="144230"/>
                  <a:pt x="187284" y="146000"/>
                  <a:pt x="191016" y="149540"/>
                </a:cubicBezTo>
                <a:lnTo>
                  <a:pt x="243111" y="201635"/>
                </a:lnTo>
                <a:cubicBezTo>
                  <a:pt x="246651" y="205367"/>
                  <a:pt x="248421" y="209720"/>
                  <a:pt x="248421" y="214695"/>
                </a:cubicBezTo>
                <a:cubicBezTo>
                  <a:pt x="248421" y="219766"/>
                  <a:pt x="246651" y="224071"/>
                  <a:pt x="243111" y="227611"/>
                </a:cubicBezTo>
                <a:lnTo>
                  <a:pt x="227755" y="243111"/>
                </a:lnTo>
                <a:cubicBezTo>
                  <a:pt x="224024" y="246651"/>
                  <a:pt x="219670" y="248421"/>
                  <a:pt x="214695" y="248421"/>
                </a:cubicBezTo>
                <a:cubicBezTo>
                  <a:pt x="209624" y="248421"/>
                  <a:pt x="205319" y="246651"/>
                  <a:pt x="201779" y="243111"/>
                </a:cubicBezTo>
                <a:lnTo>
                  <a:pt x="149684" y="190872"/>
                </a:lnTo>
                <a:cubicBezTo>
                  <a:pt x="146048" y="187428"/>
                  <a:pt x="144230" y="183122"/>
                  <a:pt x="144230" y="177956"/>
                </a:cubicBezTo>
                <a:cubicBezTo>
                  <a:pt x="144230" y="172885"/>
                  <a:pt x="146287" y="168293"/>
                  <a:pt x="150401" y="164179"/>
                </a:cubicBezTo>
                <a:lnTo>
                  <a:pt x="113662" y="127439"/>
                </a:lnTo>
                <a:lnTo>
                  <a:pt x="95580" y="145522"/>
                </a:lnTo>
                <a:cubicBezTo>
                  <a:pt x="94240" y="146861"/>
                  <a:pt x="92614" y="147531"/>
                  <a:pt x="90700" y="147531"/>
                </a:cubicBezTo>
                <a:cubicBezTo>
                  <a:pt x="88787" y="147531"/>
                  <a:pt x="87160" y="146861"/>
                  <a:pt x="85821" y="145522"/>
                </a:cubicBezTo>
                <a:cubicBezTo>
                  <a:pt x="86012" y="145713"/>
                  <a:pt x="86610" y="146287"/>
                  <a:pt x="87615" y="147244"/>
                </a:cubicBezTo>
                <a:cubicBezTo>
                  <a:pt x="88619" y="148201"/>
                  <a:pt x="89217" y="148823"/>
                  <a:pt x="89408" y="149110"/>
                </a:cubicBezTo>
                <a:cubicBezTo>
                  <a:pt x="89600" y="149397"/>
                  <a:pt x="90078" y="149947"/>
                  <a:pt x="90844" y="150760"/>
                </a:cubicBezTo>
                <a:cubicBezTo>
                  <a:pt x="91609" y="151573"/>
                  <a:pt x="92087" y="152219"/>
                  <a:pt x="92279" y="152698"/>
                </a:cubicBezTo>
                <a:cubicBezTo>
                  <a:pt x="92470" y="153176"/>
                  <a:pt x="92757" y="153822"/>
                  <a:pt x="93140" y="154635"/>
                </a:cubicBezTo>
                <a:cubicBezTo>
                  <a:pt x="93523" y="155448"/>
                  <a:pt x="93786" y="156238"/>
                  <a:pt x="93929" y="157003"/>
                </a:cubicBezTo>
                <a:cubicBezTo>
                  <a:pt x="94073" y="157768"/>
                  <a:pt x="94144" y="158629"/>
                  <a:pt x="94144" y="159586"/>
                </a:cubicBezTo>
                <a:cubicBezTo>
                  <a:pt x="94144" y="163222"/>
                  <a:pt x="92805" y="166475"/>
                  <a:pt x="90126" y="169345"/>
                </a:cubicBezTo>
                <a:cubicBezTo>
                  <a:pt x="89839" y="169632"/>
                  <a:pt x="89050" y="170493"/>
                  <a:pt x="87758" y="171928"/>
                </a:cubicBezTo>
                <a:cubicBezTo>
                  <a:pt x="86466" y="173363"/>
                  <a:pt x="85558" y="174344"/>
                  <a:pt x="85031" y="174870"/>
                </a:cubicBezTo>
                <a:cubicBezTo>
                  <a:pt x="84505" y="175397"/>
                  <a:pt x="83620" y="176186"/>
                  <a:pt x="82376" y="177238"/>
                </a:cubicBezTo>
                <a:cubicBezTo>
                  <a:pt x="81133" y="178291"/>
                  <a:pt x="80080" y="179032"/>
                  <a:pt x="79219" y="179463"/>
                </a:cubicBezTo>
                <a:cubicBezTo>
                  <a:pt x="78358" y="179893"/>
                  <a:pt x="77306" y="180324"/>
                  <a:pt x="76062" y="180754"/>
                </a:cubicBezTo>
                <a:cubicBezTo>
                  <a:pt x="74818" y="181185"/>
                  <a:pt x="73574" y="181400"/>
                  <a:pt x="72330" y="181400"/>
                </a:cubicBezTo>
                <a:cubicBezTo>
                  <a:pt x="68503" y="181400"/>
                  <a:pt x="65251" y="180061"/>
                  <a:pt x="62572" y="177382"/>
                </a:cubicBezTo>
                <a:lnTo>
                  <a:pt x="4018" y="118829"/>
                </a:lnTo>
                <a:cubicBezTo>
                  <a:pt x="1339" y="116150"/>
                  <a:pt x="0" y="112897"/>
                  <a:pt x="0" y="109070"/>
                </a:cubicBezTo>
                <a:cubicBezTo>
                  <a:pt x="0" y="107826"/>
                  <a:pt x="215" y="106582"/>
                  <a:pt x="646" y="105338"/>
                </a:cubicBezTo>
                <a:cubicBezTo>
                  <a:pt x="1076" y="104095"/>
                  <a:pt x="1507" y="103042"/>
                  <a:pt x="1937" y="102181"/>
                </a:cubicBezTo>
                <a:cubicBezTo>
                  <a:pt x="2368" y="101320"/>
                  <a:pt x="3109" y="100268"/>
                  <a:pt x="4162" y="99024"/>
                </a:cubicBezTo>
                <a:cubicBezTo>
                  <a:pt x="5214" y="97780"/>
                  <a:pt x="6004" y="96895"/>
                  <a:pt x="6530" y="96369"/>
                </a:cubicBezTo>
                <a:cubicBezTo>
                  <a:pt x="7056" y="95843"/>
                  <a:pt x="8037" y="94934"/>
                  <a:pt x="9472" y="93642"/>
                </a:cubicBezTo>
                <a:cubicBezTo>
                  <a:pt x="10907" y="92350"/>
                  <a:pt x="11768" y="91561"/>
                  <a:pt x="12055" y="91274"/>
                </a:cubicBezTo>
                <a:cubicBezTo>
                  <a:pt x="14925" y="88595"/>
                  <a:pt x="18178" y="87256"/>
                  <a:pt x="21814" y="87256"/>
                </a:cubicBezTo>
                <a:cubicBezTo>
                  <a:pt x="22771" y="87256"/>
                  <a:pt x="23632" y="87328"/>
                  <a:pt x="24397" y="87471"/>
                </a:cubicBezTo>
                <a:cubicBezTo>
                  <a:pt x="25163" y="87615"/>
                  <a:pt x="25952" y="87878"/>
                  <a:pt x="26765" y="88260"/>
                </a:cubicBezTo>
                <a:cubicBezTo>
                  <a:pt x="27578" y="88643"/>
                  <a:pt x="28224" y="88930"/>
                  <a:pt x="28703" y="89121"/>
                </a:cubicBezTo>
                <a:cubicBezTo>
                  <a:pt x="29181" y="89313"/>
                  <a:pt x="29827" y="89791"/>
                  <a:pt x="30640" y="90557"/>
                </a:cubicBezTo>
                <a:cubicBezTo>
                  <a:pt x="31453" y="91322"/>
                  <a:pt x="32003" y="91800"/>
                  <a:pt x="32290" y="91992"/>
                </a:cubicBezTo>
                <a:cubicBezTo>
                  <a:pt x="32577" y="92183"/>
                  <a:pt x="33199" y="92781"/>
                  <a:pt x="34156" y="93786"/>
                </a:cubicBezTo>
                <a:cubicBezTo>
                  <a:pt x="35113" y="94790"/>
                  <a:pt x="35687" y="95388"/>
                  <a:pt x="35878" y="95579"/>
                </a:cubicBezTo>
                <a:cubicBezTo>
                  <a:pt x="34539" y="94240"/>
                  <a:pt x="33869" y="92614"/>
                  <a:pt x="33869" y="90700"/>
                </a:cubicBezTo>
                <a:cubicBezTo>
                  <a:pt x="33869" y="88787"/>
                  <a:pt x="34539" y="87160"/>
                  <a:pt x="35878" y="85821"/>
                </a:cubicBezTo>
                <a:lnTo>
                  <a:pt x="85821" y="35878"/>
                </a:lnTo>
                <a:cubicBezTo>
                  <a:pt x="87160" y="34539"/>
                  <a:pt x="88787" y="33869"/>
                  <a:pt x="90700" y="33869"/>
                </a:cubicBezTo>
                <a:cubicBezTo>
                  <a:pt x="92614" y="33869"/>
                  <a:pt x="94240" y="34539"/>
                  <a:pt x="95580" y="35878"/>
                </a:cubicBezTo>
                <a:cubicBezTo>
                  <a:pt x="95388" y="35687"/>
                  <a:pt x="94790" y="35113"/>
                  <a:pt x="93786" y="34156"/>
                </a:cubicBezTo>
                <a:cubicBezTo>
                  <a:pt x="92781" y="33199"/>
                  <a:pt x="92183" y="32577"/>
                  <a:pt x="91992" y="32290"/>
                </a:cubicBezTo>
                <a:cubicBezTo>
                  <a:pt x="91800" y="32003"/>
                  <a:pt x="91322" y="31453"/>
                  <a:pt x="90557" y="30640"/>
                </a:cubicBezTo>
                <a:cubicBezTo>
                  <a:pt x="89791" y="29827"/>
                  <a:pt x="89313" y="29181"/>
                  <a:pt x="89121" y="28703"/>
                </a:cubicBezTo>
                <a:cubicBezTo>
                  <a:pt x="88930" y="28224"/>
                  <a:pt x="88643" y="27578"/>
                  <a:pt x="88260" y="26765"/>
                </a:cubicBezTo>
                <a:cubicBezTo>
                  <a:pt x="87878" y="25952"/>
                  <a:pt x="87615" y="25163"/>
                  <a:pt x="87471" y="24397"/>
                </a:cubicBezTo>
                <a:cubicBezTo>
                  <a:pt x="87328" y="23632"/>
                  <a:pt x="87256" y="22771"/>
                  <a:pt x="87256" y="21814"/>
                </a:cubicBezTo>
                <a:cubicBezTo>
                  <a:pt x="87256" y="18178"/>
                  <a:pt x="88595" y="14925"/>
                  <a:pt x="91274" y="12055"/>
                </a:cubicBezTo>
                <a:cubicBezTo>
                  <a:pt x="91561" y="11768"/>
                  <a:pt x="92351" y="10907"/>
                  <a:pt x="93642" y="9472"/>
                </a:cubicBezTo>
                <a:cubicBezTo>
                  <a:pt x="94934" y="8037"/>
                  <a:pt x="95843" y="7056"/>
                  <a:pt x="96369" y="6530"/>
                </a:cubicBezTo>
                <a:cubicBezTo>
                  <a:pt x="96895" y="6004"/>
                  <a:pt x="97780" y="5214"/>
                  <a:pt x="99024" y="4162"/>
                </a:cubicBezTo>
                <a:cubicBezTo>
                  <a:pt x="100268" y="3109"/>
                  <a:pt x="101320" y="2368"/>
                  <a:pt x="102181" y="1937"/>
                </a:cubicBezTo>
                <a:cubicBezTo>
                  <a:pt x="103042" y="1507"/>
                  <a:pt x="104095" y="1076"/>
                  <a:pt x="105338" y="646"/>
                </a:cubicBezTo>
                <a:cubicBezTo>
                  <a:pt x="106582" y="215"/>
                  <a:pt x="107826" y="0"/>
                  <a:pt x="109070" y="0"/>
                </a:cubicBezTo>
                <a:close/>
              </a:path>
            </a:pathLst>
          </a:custGeom>
          <a:solidFill>
            <a:srgbClr val="4B505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en-US" sz="2000" dirty="0">
              <a:latin typeface="FontAwesome" pitchFamily="2" charset="0"/>
            </a:endParaRPr>
          </a:p>
        </p:txBody>
      </p:sp>
      <p:sp>
        <p:nvSpPr>
          <p:cNvPr id="775" name="Freeform 418"/>
          <p:cNvSpPr>
            <a:spLocks noEditPoints="1"/>
          </p:cNvSpPr>
          <p:nvPr/>
        </p:nvSpPr>
        <p:spPr bwMode="auto">
          <a:xfrm>
            <a:off x="6670675" y="2015490"/>
            <a:ext cx="435610" cy="492760"/>
          </a:xfrm>
          <a:custGeom>
            <a:avLst/>
            <a:gdLst>
              <a:gd name="T0" fmla="*/ 118673 w 49"/>
              <a:gd name="T1" fmla="*/ 0 h 50"/>
              <a:gd name="T2" fmla="*/ 96222 w 49"/>
              <a:gd name="T3" fmla="*/ 9525 h 50"/>
              <a:gd name="T4" fmla="*/ 86599 w 49"/>
              <a:gd name="T5" fmla="*/ 0 h 50"/>
              <a:gd name="T6" fmla="*/ 80185 w 49"/>
              <a:gd name="T7" fmla="*/ 0 h 50"/>
              <a:gd name="T8" fmla="*/ 38489 w 49"/>
              <a:gd name="T9" fmla="*/ 44450 h 50"/>
              <a:gd name="T10" fmla="*/ 38489 w 49"/>
              <a:gd name="T11" fmla="*/ 50800 h 50"/>
              <a:gd name="T12" fmla="*/ 41696 w 49"/>
              <a:gd name="T13" fmla="*/ 50800 h 50"/>
              <a:gd name="T14" fmla="*/ 83392 w 49"/>
              <a:gd name="T15" fmla="*/ 9525 h 50"/>
              <a:gd name="T16" fmla="*/ 89807 w 49"/>
              <a:gd name="T17" fmla="*/ 12700 h 50"/>
              <a:gd name="T18" fmla="*/ 16037 w 49"/>
              <a:gd name="T19" fmla="*/ 85725 h 50"/>
              <a:gd name="T20" fmla="*/ 6415 w 49"/>
              <a:gd name="T21" fmla="*/ 107950 h 50"/>
              <a:gd name="T22" fmla="*/ 6415 w 49"/>
              <a:gd name="T23" fmla="*/ 127000 h 50"/>
              <a:gd name="T24" fmla="*/ 3207 w 49"/>
              <a:gd name="T25" fmla="*/ 130175 h 50"/>
              <a:gd name="T26" fmla="*/ 6415 w 49"/>
              <a:gd name="T27" fmla="*/ 130175 h 50"/>
              <a:gd name="T28" fmla="*/ 3207 w 49"/>
              <a:gd name="T29" fmla="*/ 130175 h 50"/>
              <a:gd name="T30" fmla="*/ 0 w 49"/>
              <a:gd name="T31" fmla="*/ 146050 h 50"/>
              <a:gd name="T32" fmla="*/ 25659 w 49"/>
              <a:gd name="T33" fmla="*/ 152400 h 50"/>
              <a:gd name="T34" fmla="*/ 25659 w 49"/>
              <a:gd name="T35" fmla="*/ 152400 h 50"/>
              <a:gd name="T36" fmla="*/ 28866 w 49"/>
              <a:gd name="T37" fmla="*/ 149225 h 50"/>
              <a:gd name="T38" fmla="*/ 48111 w 49"/>
              <a:gd name="T39" fmla="*/ 152400 h 50"/>
              <a:gd name="T40" fmla="*/ 70563 w 49"/>
              <a:gd name="T41" fmla="*/ 139700 h 50"/>
              <a:gd name="T42" fmla="*/ 144332 w 49"/>
              <a:gd name="T43" fmla="*/ 63500 h 50"/>
              <a:gd name="T44" fmla="*/ 157162 w 49"/>
              <a:gd name="T45" fmla="*/ 38100 h 50"/>
              <a:gd name="T46" fmla="*/ 118673 w 49"/>
              <a:gd name="T47" fmla="*/ 0 h 50"/>
              <a:gd name="T48" fmla="*/ 44903 w 49"/>
              <a:gd name="T49" fmla="*/ 139700 h 50"/>
              <a:gd name="T50" fmla="*/ 44903 w 49"/>
              <a:gd name="T51" fmla="*/ 139700 h 50"/>
              <a:gd name="T52" fmla="*/ 28866 w 49"/>
              <a:gd name="T53" fmla="*/ 136525 h 50"/>
              <a:gd name="T54" fmla="*/ 22452 w 49"/>
              <a:gd name="T55" fmla="*/ 136525 h 50"/>
              <a:gd name="T56" fmla="*/ 19244 w 49"/>
              <a:gd name="T57" fmla="*/ 142875 h 50"/>
              <a:gd name="T58" fmla="*/ 19244 w 49"/>
              <a:gd name="T59" fmla="*/ 142875 h 50"/>
              <a:gd name="T60" fmla="*/ 12830 w 49"/>
              <a:gd name="T61" fmla="*/ 139700 h 50"/>
              <a:gd name="T62" fmla="*/ 12830 w 49"/>
              <a:gd name="T63" fmla="*/ 139700 h 50"/>
              <a:gd name="T64" fmla="*/ 19244 w 49"/>
              <a:gd name="T65" fmla="*/ 133350 h 50"/>
              <a:gd name="T66" fmla="*/ 19244 w 49"/>
              <a:gd name="T67" fmla="*/ 127000 h 50"/>
              <a:gd name="T68" fmla="*/ 16037 w 49"/>
              <a:gd name="T69" fmla="*/ 111125 h 50"/>
              <a:gd name="T70" fmla="*/ 22452 w 49"/>
              <a:gd name="T71" fmla="*/ 98425 h 50"/>
              <a:gd name="T72" fmla="*/ 57733 w 49"/>
              <a:gd name="T73" fmla="*/ 133350 h 50"/>
              <a:gd name="T74" fmla="*/ 44903 w 49"/>
              <a:gd name="T75" fmla="*/ 139700 h 50"/>
              <a:gd name="T76" fmla="*/ 64148 w 49"/>
              <a:gd name="T77" fmla="*/ 130175 h 50"/>
              <a:gd name="T78" fmla="*/ 64148 w 49"/>
              <a:gd name="T79" fmla="*/ 130175 h 50"/>
              <a:gd name="T80" fmla="*/ 25659 w 49"/>
              <a:gd name="T81" fmla="*/ 92075 h 50"/>
              <a:gd name="T82" fmla="*/ 73770 w 49"/>
              <a:gd name="T83" fmla="*/ 47625 h 50"/>
              <a:gd name="T84" fmla="*/ 109051 w 49"/>
              <a:gd name="T85" fmla="*/ 82550 h 50"/>
              <a:gd name="T86" fmla="*/ 64148 w 49"/>
              <a:gd name="T87" fmla="*/ 130175 h 50"/>
              <a:gd name="T88" fmla="*/ 115466 w 49"/>
              <a:gd name="T89" fmla="*/ 76200 h 50"/>
              <a:gd name="T90" fmla="*/ 115466 w 49"/>
              <a:gd name="T91" fmla="*/ 76200 h 50"/>
              <a:gd name="T92" fmla="*/ 80185 w 49"/>
              <a:gd name="T93" fmla="*/ 41275 h 50"/>
              <a:gd name="T94" fmla="*/ 86599 w 49"/>
              <a:gd name="T95" fmla="*/ 31750 h 50"/>
              <a:gd name="T96" fmla="*/ 125088 w 49"/>
              <a:gd name="T97" fmla="*/ 69850 h 50"/>
              <a:gd name="T98" fmla="*/ 115466 w 49"/>
              <a:gd name="T99" fmla="*/ 76200 h 50"/>
              <a:gd name="T100" fmla="*/ 137918 w 49"/>
              <a:gd name="T101" fmla="*/ 57150 h 50"/>
              <a:gd name="T102" fmla="*/ 137918 w 49"/>
              <a:gd name="T103" fmla="*/ 57150 h 50"/>
              <a:gd name="T104" fmla="*/ 128296 w 49"/>
              <a:gd name="T105" fmla="*/ 63500 h 50"/>
              <a:gd name="T106" fmla="*/ 93014 w 49"/>
              <a:gd name="T107" fmla="*/ 28575 h 50"/>
              <a:gd name="T108" fmla="*/ 99429 w 49"/>
              <a:gd name="T109" fmla="*/ 19050 h 50"/>
              <a:gd name="T110" fmla="*/ 99429 w 49"/>
              <a:gd name="T111" fmla="*/ 19050 h 50"/>
              <a:gd name="T112" fmla="*/ 118673 w 49"/>
              <a:gd name="T113" fmla="*/ 12700 h 50"/>
              <a:gd name="T114" fmla="*/ 144332 w 49"/>
              <a:gd name="T115" fmla="*/ 38100 h 50"/>
              <a:gd name="T116" fmla="*/ 137918 w 49"/>
              <a:gd name="T117" fmla="*/ 57150 h 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9" h="50">
                <a:moveTo>
                  <a:pt x="37" y="0"/>
                </a:moveTo>
                <a:cubicBezTo>
                  <a:pt x="34" y="0"/>
                  <a:pt x="32" y="1"/>
                  <a:pt x="30" y="3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0"/>
                  <a:pt x="26" y="0"/>
                  <a:pt x="25" y="0"/>
                </a:cubicBezTo>
                <a:cubicBezTo>
                  <a:pt x="12" y="14"/>
                  <a:pt x="12" y="14"/>
                  <a:pt x="12" y="14"/>
                </a:cubicBezTo>
                <a:cubicBezTo>
                  <a:pt x="11" y="14"/>
                  <a:pt x="11" y="15"/>
                  <a:pt x="12" y="16"/>
                </a:cubicBezTo>
                <a:cubicBezTo>
                  <a:pt x="12" y="16"/>
                  <a:pt x="13" y="16"/>
                  <a:pt x="13" y="16"/>
                </a:cubicBezTo>
                <a:cubicBezTo>
                  <a:pt x="26" y="3"/>
                  <a:pt x="26" y="3"/>
                  <a:pt x="26" y="3"/>
                </a:cubicBezTo>
                <a:cubicBezTo>
                  <a:pt x="28" y="4"/>
                  <a:pt x="28" y="4"/>
                  <a:pt x="28" y="4"/>
                </a:cubicBezTo>
                <a:cubicBezTo>
                  <a:pt x="5" y="27"/>
                  <a:pt x="5" y="27"/>
                  <a:pt x="5" y="27"/>
                </a:cubicBezTo>
                <a:cubicBezTo>
                  <a:pt x="3" y="29"/>
                  <a:pt x="2" y="32"/>
                  <a:pt x="2" y="34"/>
                </a:cubicBezTo>
                <a:cubicBezTo>
                  <a:pt x="1" y="36"/>
                  <a:pt x="1" y="38"/>
                  <a:pt x="2" y="40"/>
                </a:cubicBezTo>
                <a:cubicBezTo>
                  <a:pt x="1" y="41"/>
                  <a:pt x="1" y="41"/>
                  <a:pt x="1" y="41"/>
                </a:cubicBezTo>
                <a:cubicBezTo>
                  <a:pt x="2" y="41"/>
                  <a:pt x="2" y="41"/>
                  <a:pt x="2" y="41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2"/>
                  <a:pt x="0" y="44"/>
                  <a:pt x="0" y="46"/>
                </a:cubicBezTo>
                <a:cubicBezTo>
                  <a:pt x="2" y="49"/>
                  <a:pt x="6" y="50"/>
                  <a:pt x="8" y="48"/>
                </a:cubicBezTo>
                <a:cubicBezTo>
                  <a:pt x="8" y="48"/>
                  <a:pt x="8" y="48"/>
                  <a:pt x="8" y="48"/>
                </a:cubicBezTo>
                <a:cubicBezTo>
                  <a:pt x="9" y="47"/>
                  <a:pt x="9" y="47"/>
                  <a:pt x="9" y="47"/>
                </a:cubicBezTo>
                <a:cubicBezTo>
                  <a:pt x="11" y="48"/>
                  <a:pt x="13" y="48"/>
                  <a:pt x="15" y="48"/>
                </a:cubicBezTo>
                <a:cubicBezTo>
                  <a:pt x="17" y="47"/>
                  <a:pt x="20" y="46"/>
                  <a:pt x="22" y="44"/>
                </a:cubicBezTo>
                <a:cubicBezTo>
                  <a:pt x="45" y="20"/>
                  <a:pt x="45" y="20"/>
                  <a:pt x="45" y="20"/>
                </a:cubicBezTo>
                <a:cubicBezTo>
                  <a:pt x="48" y="18"/>
                  <a:pt x="49" y="15"/>
                  <a:pt x="49" y="12"/>
                </a:cubicBezTo>
                <a:cubicBezTo>
                  <a:pt x="49" y="5"/>
                  <a:pt x="44" y="0"/>
                  <a:pt x="37" y="0"/>
                </a:cubicBezTo>
                <a:close/>
                <a:moveTo>
                  <a:pt x="14" y="44"/>
                </a:moveTo>
                <a:cubicBezTo>
                  <a:pt x="14" y="44"/>
                  <a:pt x="14" y="44"/>
                  <a:pt x="14" y="44"/>
                </a:cubicBezTo>
                <a:cubicBezTo>
                  <a:pt x="13" y="44"/>
                  <a:pt x="11" y="44"/>
                  <a:pt x="9" y="43"/>
                </a:cubicBezTo>
                <a:cubicBezTo>
                  <a:pt x="9" y="42"/>
                  <a:pt x="8" y="43"/>
                  <a:pt x="7" y="43"/>
                </a:cubicBezTo>
                <a:cubicBezTo>
                  <a:pt x="6" y="45"/>
                  <a:pt x="6" y="45"/>
                  <a:pt x="6" y="45"/>
                </a:cubicBezTo>
                <a:cubicBezTo>
                  <a:pt x="6" y="45"/>
                  <a:pt x="6" y="45"/>
                  <a:pt x="6" y="45"/>
                </a:cubicBezTo>
                <a:cubicBezTo>
                  <a:pt x="5" y="46"/>
                  <a:pt x="3" y="44"/>
                  <a:pt x="4" y="44"/>
                </a:cubicBezTo>
                <a:cubicBezTo>
                  <a:pt x="4" y="44"/>
                  <a:pt x="4" y="44"/>
                  <a:pt x="4" y="44"/>
                </a:cubicBezTo>
                <a:cubicBezTo>
                  <a:pt x="6" y="42"/>
                  <a:pt x="6" y="42"/>
                  <a:pt x="6" y="42"/>
                </a:cubicBezTo>
                <a:cubicBezTo>
                  <a:pt x="6" y="41"/>
                  <a:pt x="7" y="40"/>
                  <a:pt x="6" y="40"/>
                </a:cubicBezTo>
                <a:cubicBezTo>
                  <a:pt x="5" y="38"/>
                  <a:pt x="5" y="36"/>
                  <a:pt x="5" y="35"/>
                </a:cubicBezTo>
                <a:cubicBezTo>
                  <a:pt x="5" y="33"/>
                  <a:pt x="6" y="32"/>
                  <a:pt x="7" y="31"/>
                </a:cubicBezTo>
                <a:cubicBezTo>
                  <a:pt x="18" y="42"/>
                  <a:pt x="18" y="42"/>
                  <a:pt x="18" y="42"/>
                </a:cubicBezTo>
                <a:cubicBezTo>
                  <a:pt x="17" y="43"/>
                  <a:pt x="16" y="44"/>
                  <a:pt x="14" y="44"/>
                </a:cubicBezTo>
                <a:close/>
                <a:moveTo>
                  <a:pt x="20" y="41"/>
                </a:moveTo>
                <a:cubicBezTo>
                  <a:pt x="20" y="41"/>
                  <a:pt x="20" y="41"/>
                  <a:pt x="20" y="41"/>
                </a:cubicBezTo>
                <a:cubicBezTo>
                  <a:pt x="8" y="29"/>
                  <a:pt x="8" y="29"/>
                  <a:pt x="8" y="29"/>
                </a:cubicBezTo>
                <a:cubicBezTo>
                  <a:pt x="23" y="15"/>
                  <a:pt x="23" y="15"/>
                  <a:pt x="23" y="15"/>
                </a:cubicBezTo>
                <a:cubicBezTo>
                  <a:pt x="34" y="26"/>
                  <a:pt x="34" y="26"/>
                  <a:pt x="34" y="26"/>
                </a:cubicBezTo>
                <a:cubicBezTo>
                  <a:pt x="20" y="41"/>
                  <a:pt x="20" y="41"/>
                  <a:pt x="20" y="41"/>
                </a:cubicBezTo>
                <a:close/>
                <a:moveTo>
                  <a:pt x="36" y="24"/>
                </a:moveTo>
                <a:cubicBezTo>
                  <a:pt x="36" y="24"/>
                  <a:pt x="36" y="24"/>
                  <a:pt x="36" y="24"/>
                </a:cubicBezTo>
                <a:cubicBezTo>
                  <a:pt x="25" y="13"/>
                  <a:pt x="25" y="13"/>
                  <a:pt x="25" y="13"/>
                </a:cubicBezTo>
                <a:cubicBezTo>
                  <a:pt x="27" y="10"/>
                  <a:pt x="27" y="10"/>
                  <a:pt x="27" y="10"/>
                </a:cubicBezTo>
                <a:cubicBezTo>
                  <a:pt x="39" y="22"/>
                  <a:pt x="39" y="22"/>
                  <a:pt x="39" y="22"/>
                </a:cubicBezTo>
                <a:cubicBezTo>
                  <a:pt x="36" y="24"/>
                  <a:pt x="36" y="24"/>
                  <a:pt x="36" y="24"/>
                </a:cubicBezTo>
                <a:close/>
                <a:moveTo>
                  <a:pt x="43" y="18"/>
                </a:moveTo>
                <a:cubicBezTo>
                  <a:pt x="43" y="18"/>
                  <a:pt x="43" y="18"/>
                  <a:pt x="43" y="18"/>
                </a:cubicBezTo>
                <a:cubicBezTo>
                  <a:pt x="40" y="20"/>
                  <a:pt x="40" y="20"/>
                  <a:pt x="40" y="20"/>
                </a:cubicBezTo>
                <a:cubicBezTo>
                  <a:pt x="29" y="9"/>
                  <a:pt x="29" y="9"/>
                  <a:pt x="29" y="9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6"/>
                  <a:pt x="31" y="6"/>
                  <a:pt x="31" y="6"/>
                </a:cubicBezTo>
                <a:cubicBezTo>
                  <a:pt x="33" y="5"/>
                  <a:pt x="35" y="4"/>
                  <a:pt x="37" y="4"/>
                </a:cubicBezTo>
                <a:cubicBezTo>
                  <a:pt x="41" y="4"/>
                  <a:pt x="45" y="8"/>
                  <a:pt x="45" y="12"/>
                </a:cubicBezTo>
                <a:cubicBezTo>
                  <a:pt x="45" y="14"/>
                  <a:pt x="44" y="16"/>
                  <a:pt x="43" y="18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9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34645" y="3357245"/>
            <a:ext cx="3079750" cy="939140"/>
            <a:chOff x="4540950" y="1178693"/>
            <a:chExt cx="5424651" cy="5195826"/>
          </a:xfrm>
        </p:grpSpPr>
        <p:sp>
          <p:nvSpPr>
            <p:cNvPr id="8" name="文本框 57"/>
            <p:cNvSpPr txBox="1"/>
            <p:nvPr/>
          </p:nvSpPr>
          <p:spPr>
            <a:xfrm>
              <a:off x="4540950" y="1178693"/>
              <a:ext cx="4796062" cy="220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20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清洗槽底部</a:t>
              </a:r>
              <a:r>
                <a:rPr lang="zh-CN" altLang="en-US" sz="20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倾斜</a:t>
              </a:r>
              <a:r>
                <a:rPr lang="zh-CN" altLang="en-US" sz="20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</a:t>
              </a:r>
            </a:p>
          </p:txBody>
        </p:sp>
        <p:sp>
          <p:nvSpPr>
            <p:cNvPr id="9" name="文本框 58"/>
            <p:cNvSpPr txBox="1"/>
            <p:nvPr/>
          </p:nvSpPr>
          <p:spPr>
            <a:xfrm>
              <a:off x="4922354" y="3145923"/>
              <a:ext cx="5043247" cy="3228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快速引导排液，对清洗后的水进行快速收集，循环过滤使用。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535940" y="363855"/>
            <a:ext cx="10257155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4400" dirty="0">
                <a:latin typeface="微软雅黑" charset="0"/>
                <a:ea typeface="微软雅黑" charset="0"/>
                <a:cs typeface="微软雅黑" charset="0"/>
              </a:rPr>
              <a:t>科威信知识产权对产品的核心支撑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>
            <a:spLocks noChangeArrowheads="1"/>
          </p:cNvSpPr>
          <p:nvPr/>
        </p:nvSpPr>
        <p:spPr bwMode="auto">
          <a:xfrm>
            <a:off x="9030830" y="3838378"/>
            <a:ext cx="2963050" cy="102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marL="171450" indent="-171450">
              <a:lnSpc>
                <a:spcPct val="130000"/>
              </a:lnSpc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手机产业链精密点胶系列产品、</a:t>
            </a:r>
            <a:r>
              <a:rPr lang="en-US" altLang="zh-CN" sz="16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OLED</a:t>
            </a:r>
            <a:r>
              <a:rPr lang="zh-CN" altLang="en-US" sz="16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模组点胶、</a:t>
            </a:r>
            <a:r>
              <a:rPr lang="en-US" altLang="zh-CN" sz="16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Bonding</a:t>
            </a:r>
            <a:r>
              <a:rPr lang="zh-CN" altLang="en-US" sz="16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、</a:t>
            </a:r>
            <a:r>
              <a:rPr lang="en-US" altLang="zh-CN" sz="16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Bending</a:t>
            </a:r>
            <a:r>
              <a:rPr lang="zh-CN" altLang="en-US" sz="16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等。</a:t>
            </a:r>
            <a:endParaRPr lang="zh-CN" altLang="en-US" sz="16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90306" y="1643063"/>
            <a:ext cx="2092239" cy="2675569"/>
            <a:chOff x="1090306" y="1643063"/>
            <a:chExt cx="2092239" cy="2675569"/>
          </a:xfrm>
        </p:grpSpPr>
        <p:sp>
          <p:nvSpPr>
            <p:cNvPr id="24607" name="圆角矩形 5"/>
            <p:cNvSpPr>
              <a:spLocks noChangeAspect="1" noChangeArrowheads="1"/>
            </p:cNvSpPr>
            <p:nvPr/>
          </p:nvSpPr>
          <p:spPr bwMode="auto">
            <a:xfrm rot="2700000">
              <a:off x="1596673" y="1643063"/>
              <a:ext cx="1079500" cy="1079500"/>
            </a:xfrm>
            <a:prstGeom prst="roundRect">
              <a:avLst>
                <a:gd name="adj" fmla="val 30000"/>
              </a:avLst>
            </a:prstGeom>
            <a:solidFill>
              <a:srgbClr val="6FB7D4"/>
            </a:solidFill>
            <a:ln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24581" name="直接连接符 18"/>
            <p:cNvCxnSpPr>
              <a:cxnSpLocks noChangeShapeType="1"/>
            </p:cNvCxnSpPr>
            <p:nvPr/>
          </p:nvCxnSpPr>
          <p:spPr bwMode="auto">
            <a:xfrm>
              <a:off x="2136423" y="2813050"/>
              <a:ext cx="0" cy="539750"/>
            </a:xfrm>
            <a:prstGeom prst="line">
              <a:avLst/>
            </a:prstGeom>
            <a:noFill/>
            <a:ln w="19050">
              <a:solidFill>
                <a:srgbClr val="6FB7D4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582" name="文本框 22"/>
            <p:cNvSpPr txBox="1">
              <a:spLocks noChangeArrowheads="1"/>
            </p:cNvSpPr>
            <p:nvPr/>
          </p:nvSpPr>
          <p:spPr bwMode="auto">
            <a:xfrm>
              <a:off x="1090306" y="3465513"/>
              <a:ext cx="2092239" cy="853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25000"/>
                </a:lnSpc>
                <a:spcAft>
                  <a:spcPts val="800"/>
                </a:spcAft>
              </a:pPr>
              <a:r>
                <a:rPr lang="en-US" altLang="zh-CN" b="1" dirty="0" err="1">
                  <a:latin typeface="Arial" panose="020B0604020202090204" pitchFamily="34" charset="0"/>
                  <a:ea typeface="宋体" panose="02010600030101010101" pitchFamily="2" charset="-122"/>
                  <a:sym typeface="+mn-ea"/>
                </a:rPr>
                <a:t>BMP智能装备项目</a:t>
              </a:r>
              <a:endParaRPr lang="en-US" altLang="zh-CN" b="1" dirty="0">
                <a:latin typeface="Arial" panose="020B0604020202090204" pitchFamily="34" charset="0"/>
                <a:ea typeface="宋体" panose="02010600030101010101" pitchFamily="2" charset="-122"/>
              </a:endParaRPr>
            </a:p>
            <a:p>
              <a:pPr algn="ctr" eaLnBrk="1" hangingPunct="1">
                <a:lnSpc>
                  <a:spcPct val="125000"/>
                </a:lnSpc>
                <a:spcAft>
                  <a:spcPts val="800"/>
                </a:spcAft>
              </a:pPr>
              <a:endParaRPr lang="zh-CN" altLang="en-US" b="1" dirty="0">
                <a:solidFill>
                  <a:srgbClr val="6FB7D4"/>
                </a:solidFill>
              </a:endParaRPr>
            </a:p>
          </p:txBody>
        </p:sp>
        <p:sp>
          <p:nvSpPr>
            <p:cNvPr id="43" name="big-building_58097"/>
            <p:cNvSpPr>
              <a:spLocks noChangeAspect="1"/>
            </p:cNvSpPr>
            <p:nvPr/>
          </p:nvSpPr>
          <p:spPr bwMode="auto">
            <a:xfrm>
              <a:off x="1798917" y="1782052"/>
              <a:ext cx="697868" cy="696010"/>
            </a:xfrm>
            <a:custGeom>
              <a:avLst/>
              <a:gdLst>
                <a:gd name="connsiteX0" fmla="*/ 526247 w 609614"/>
                <a:gd name="connsiteY0" fmla="*/ 511962 h 607992"/>
                <a:gd name="connsiteX1" fmla="*/ 520642 w 609614"/>
                <a:gd name="connsiteY1" fmla="*/ 517511 h 607992"/>
                <a:gd name="connsiteX2" fmla="*/ 520642 w 609614"/>
                <a:gd name="connsiteY2" fmla="*/ 532278 h 607992"/>
                <a:gd name="connsiteX3" fmla="*/ 526247 w 609614"/>
                <a:gd name="connsiteY3" fmla="*/ 537874 h 607992"/>
                <a:gd name="connsiteX4" fmla="*/ 558982 w 609614"/>
                <a:gd name="connsiteY4" fmla="*/ 537874 h 607992"/>
                <a:gd name="connsiteX5" fmla="*/ 564587 w 609614"/>
                <a:gd name="connsiteY5" fmla="*/ 532278 h 607992"/>
                <a:gd name="connsiteX6" fmla="*/ 564587 w 609614"/>
                <a:gd name="connsiteY6" fmla="*/ 517511 h 607992"/>
                <a:gd name="connsiteX7" fmla="*/ 558982 w 609614"/>
                <a:gd name="connsiteY7" fmla="*/ 511962 h 607992"/>
                <a:gd name="connsiteX8" fmla="*/ 466760 w 609614"/>
                <a:gd name="connsiteY8" fmla="*/ 511962 h 607992"/>
                <a:gd name="connsiteX9" fmla="*/ 461155 w 609614"/>
                <a:gd name="connsiteY9" fmla="*/ 517511 h 607992"/>
                <a:gd name="connsiteX10" fmla="*/ 461155 w 609614"/>
                <a:gd name="connsiteY10" fmla="*/ 532278 h 607992"/>
                <a:gd name="connsiteX11" fmla="*/ 466760 w 609614"/>
                <a:gd name="connsiteY11" fmla="*/ 537874 h 607992"/>
                <a:gd name="connsiteX12" fmla="*/ 499542 w 609614"/>
                <a:gd name="connsiteY12" fmla="*/ 537874 h 607992"/>
                <a:gd name="connsiteX13" fmla="*/ 505147 w 609614"/>
                <a:gd name="connsiteY13" fmla="*/ 532278 h 607992"/>
                <a:gd name="connsiteX14" fmla="*/ 505147 w 609614"/>
                <a:gd name="connsiteY14" fmla="*/ 517511 h 607992"/>
                <a:gd name="connsiteX15" fmla="*/ 499542 w 609614"/>
                <a:gd name="connsiteY15" fmla="*/ 511962 h 607992"/>
                <a:gd name="connsiteX16" fmla="*/ 407320 w 609614"/>
                <a:gd name="connsiteY16" fmla="*/ 511962 h 607992"/>
                <a:gd name="connsiteX17" fmla="*/ 401715 w 609614"/>
                <a:gd name="connsiteY17" fmla="*/ 517511 h 607992"/>
                <a:gd name="connsiteX18" fmla="*/ 401715 w 609614"/>
                <a:gd name="connsiteY18" fmla="*/ 532278 h 607992"/>
                <a:gd name="connsiteX19" fmla="*/ 407320 w 609614"/>
                <a:gd name="connsiteY19" fmla="*/ 537874 h 607992"/>
                <a:gd name="connsiteX20" fmla="*/ 440102 w 609614"/>
                <a:gd name="connsiteY20" fmla="*/ 537874 h 607992"/>
                <a:gd name="connsiteX21" fmla="*/ 445706 w 609614"/>
                <a:gd name="connsiteY21" fmla="*/ 532278 h 607992"/>
                <a:gd name="connsiteX22" fmla="*/ 445706 w 609614"/>
                <a:gd name="connsiteY22" fmla="*/ 517511 h 607992"/>
                <a:gd name="connsiteX23" fmla="*/ 440102 w 609614"/>
                <a:gd name="connsiteY23" fmla="*/ 511962 h 607992"/>
                <a:gd name="connsiteX24" fmla="*/ 360456 w 609614"/>
                <a:gd name="connsiteY24" fmla="*/ 511962 h 607992"/>
                <a:gd name="connsiteX25" fmla="*/ 354851 w 609614"/>
                <a:gd name="connsiteY25" fmla="*/ 517511 h 607992"/>
                <a:gd name="connsiteX26" fmla="*/ 354851 w 609614"/>
                <a:gd name="connsiteY26" fmla="*/ 532278 h 607992"/>
                <a:gd name="connsiteX27" fmla="*/ 360456 w 609614"/>
                <a:gd name="connsiteY27" fmla="*/ 537874 h 607992"/>
                <a:gd name="connsiteX28" fmla="*/ 380662 w 609614"/>
                <a:gd name="connsiteY28" fmla="*/ 537874 h 607992"/>
                <a:gd name="connsiteX29" fmla="*/ 386219 w 609614"/>
                <a:gd name="connsiteY29" fmla="*/ 532278 h 607992"/>
                <a:gd name="connsiteX30" fmla="*/ 386219 w 609614"/>
                <a:gd name="connsiteY30" fmla="*/ 517511 h 607992"/>
                <a:gd name="connsiteX31" fmla="*/ 380662 w 609614"/>
                <a:gd name="connsiteY31" fmla="*/ 511962 h 607992"/>
                <a:gd name="connsiteX32" fmla="*/ 279020 w 609614"/>
                <a:gd name="connsiteY32" fmla="*/ 511962 h 607992"/>
                <a:gd name="connsiteX33" fmla="*/ 273415 w 609614"/>
                <a:gd name="connsiteY33" fmla="*/ 517511 h 607992"/>
                <a:gd name="connsiteX34" fmla="*/ 273415 w 609614"/>
                <a:gd name="connsiteY34" fmla="*/ 572910 h 607992"/>
                <a:gd name="connsiteX35" fmla="*/ 279020 w 609614"/>
                <a:gd name="connsiteY35" fmla="*/ 578506 h 607992"/>
                <a:gd name="connsiteX36" fmla="*/ 330594 w 609614"/>
                <a:gd name="connsiteY36" fmla="*/ 578506 h 607992"/>
                <a:gd name="connsiteX37" fmla="*/ 336199 w 609614"/>
                <a:gd name="connsiteY37" fmla="*/ 572910 h 607992"/>
                <a:gd name="connsiteX38" fmla="*/ 336199 w 609614"/>
                <a:gd name="connsiteY38" fmla="*/ 517511 h 607992"/>
                <a:gd name="connsiteX39" fmla="*/ 330594 w 609614"/>
                <a:gd name="connsiteY39" fmla="*/ 511962 h 607992"/>
                <a:gd name="connsiteX40" fmla="*/ 228953 w 609614"/>
                <a:gd name="connsiteY40" fmla="*/ 511962 h 607992"/>
                <a:gd name="connsiteX41" fmla="*/ 223395 w 609614"/>
                <a:gd name="connsiteY41" fmla="*/ 517511 h 607992"/>
                <a:gd name="connsiteX42" fmla="*/ 223395 w 609614"/>
                <a:gd name="connsiteY42" fmla="*/ 532278 h 607992"/>
                <a:gd name="connsiteX43" fmla="*/ 228953 w 609614"/>
                <a:gd name="connsiteY43" fmla="*/ 537874 h 607992"/>
                <a:gd name="connsiteX44" fmla="*/ 249159 w 609614"/>
                <a:gd name="connsiteY44" fmla="*/ 537874 h 607992"/>
                <a:gd name="connsiteX45" fmla="*/ 254763 w 609614"/>
                <a:gd name="connsiteY45" fmla="*/ 532278 h 607992"/>
                <a:gd name="connsiteX46" fmla="*/ 254763 w 609614"/>
                <a:gd name="connsiteY46" fmla="*/ 517511 h 607992"/>
                <a:gd name="connsiteX47" fmla="*/ 249159 w 609614"/>
                <a:gd name="connsiteY47" fmla="*/ 511962 h 607992"/>
                <a:gd name="connsiteX48" fmla="*/ 169512 w 609614"/>
                <a:gd name="connsiteY48" fmla="*/ 511962 h 607992"/>
                <a:gd name="connsiteX49" fmla="*/ 163908 w 609614"/>
                <a:gd name="connsiteY49" fmla="*/ 517511 h 607992"/>
                <a:gd name="connsiteX50" fmla="*/ 163908 w 609614"/>
                <a:gd name="connsiteY50" fmla="*/ 532278 h 607992"/>
                <a:gd name="connsiteX51" fmla="*/ 169512 w 609614"/>
                <a:gd name="connsiteY51" fmla="*/ 537874 h 607992"/>
                <a:gd name="connsiteX52" fmla="*/ 202294 w 609614"/>
                <a:gd name="connsiteY52" fmla="*/ 537874 h 607992"/>
                <a:gd name="connsiteX53" fmla="*/ 207899 w 609614"/>
                <a:gd name="connsiteY53" fmla="*/ 532278 h 607992"/>
                <a:gd name="connsiteX54" fmla="*/ 207899 w 609614"/>
                <a:gd name="connsiteY54" fmla="*/ 517511 h 607992"/>
                <a:gd name="connsiteX55" fmla="*/ 202294 w 609614"/>
                <a:gd name="connsiteY55" fmla="*/ 511962 h 607992"/>
                <a:gd name="connsiteX56" fmla="*/ 110072 w 609614"/>
                <a:gd name="connsiteY56" fmla="*/ 511962 h 607992"/>
                <a:gd name="connsiteX57" fmla="*/ 104467 w 609614"/>
                <a:gd name="connsiteY57" fmla="*/ 517511 h 607992"/>
                <a:gd name="connsiteX58" fmla="*/ 104467 w 609614"/>
                <a:gd name="connsiteY58" fmla="*/ 532278 h 607992"/>
                <a:gd name="connsiteX59" fmla="*/ 110072 w 609614"/>
                <a:gd name="connsiteY59" fmla="*/ 537874 h 607992"/>
                <a:gd name="connsiteX60" fmla="*/ 142854 w 609614"/>
                <a:gd name="connsiteY60" fmla="*/ 537874 h 607992"/>
                <a:gd name="connsiteX61" fmla="*/ 148412 w 609614"/>
                <a:gd name="connsiteY61" fmla="*/ 532278 h 607992"/>
                <a:gd name="connsiteX62" fmla="*/ 148412 w 609614"/>
                <a:gd name="connsiteY62" fmla="*/ 517511 h 607992"/>
                <a:gd name="connsiteX63" fmla="*/ 142854 w 609614"/>
                <a:gd name="connsiteY63" fmla="*/ 511962 h 607992"/>
                <a:gd name="connsiteX64" fmla="*/ 50632 w 609614"/>
                <a:gd name="connsiteY64" fmla="*/ 511962 h 607992"/>
                <a:gd name="connsiteX65" fmla="*/ 45027 w 609614"/>
                <a:gd name="connsiteY65" fmla="*/ 517511 h 607992"/>
                <a:gd name="connsiteX66" fmla="*/ 45027 w 609614"/>
                <a:gd name="connsiteY66" fmla="*/ 532278 h 607992"/>
                <a:gd name="connsiteX67" fmla="*/ 50632 w 609614"/>
                <a:gd name="connsiteY67" fmla="*/ 537874 h 607992"/>
                <a:gd name="connsiteX68" fmla="*/ 83367 w 609614"/>
                <a:gd name="connsiteY68" fmla="*/ 537874 h 607992"/>
                <a:gd name="connsiteX69" fmla="*/ 88972 w 609614"/>
                <a:gd name="connsiteY69" fmla="*/ 532278 h 607992"/>
                <a:gd name="connsiteX70" fmla="*/ 88972 w 609614"/>
                <a:gd name="connsiteY70" fmla="*/ 517511 h 607992"/>
                <a:gd name="connsiteX71" fmla="*/ 83367 w 609614"/>
                <a:gd name="connsiteY71" fmla="*/ 511962 h 607992"/>
                <a:gd name="connsiteX72" fmla="*/ 526247 w 609614"/>
                <a:gd name="connsiteY72" fmla="*/ 470766 h 607992"/>
                <a:gd name="connsiteX73" fmla="*/ 520642 w 609614"/>
                <a:gd name="connsiteY73" fmla="*/ 476362 h 607992"/>
                <a:gd name="connsiteX74" fmla="*/ 520642 w 609614"/>
                <a:gd name="connsiteY74" fmla="*/ 491082 h 607992"/>
                <a:gd name="connsiteX75" fmla="*/ 526247 w 609614"/>
                <a:gd name="connsiteY75" fmla="*/ 496678 h 607992"/>
                <a:gd name="connsiteX76" fmla="*/ 558982 w 609614"/>
                <a:gd name="connsiteY76" fmla="*/ 496678 h 607992"/>
                <a:gd name="connsiteX77" fmla="*/ 564587 w 609614"/>
                <a:gd name="connsiteY77" fmla="*/ 491082 h 607992"/>
                <a:gd name="connsiteX78" fmla="*/ 564587 w 609614"/>
                <a:gd name="connsiteY78" fmla="*/ 476362 h 607992"/>
                <a:gd name="connsiteX79" fmla="*/ 558982 w 609614"/>
                <a:gd name="connsiteY79" fmla="*/ 470766 h 607992"/>
                <a:gd name="connsiteX80" fmla="*/ 466760 w 609614"/>
                <a:gd name="connsiteY80" fmla="*/ 470766 h 607992"/>
                <a:gd name="connsiteX81" fmla="*/ 461155 w 609614"/>
                <a:gd name="connsiteY81" fmla="*/ 476362 h 607992"/>
                <a:gd name="connsiteX82" fmla="*/ 461155 w 609614"/>
                <a:gd name="connsiteY82" fmla="*/ 491082 h 607992"/>
                <a:gd name="connsiteX83" fmla="*/ 466760 w 609614"/>
                <a:gd name="connsiteY83" fmla="*/ 496678 h 607992"/>
                <a:gd name="connsiteX84" fmla="*/ 499542 w 609614"/>
                <a:gd name="connsiteY84" fmla="*/ 496678 h 607992"/>
                <a:gd name="connsiteX85" fmla="*/ 505147 w 609614"/>
                <a:gd name="connsiteY85" fmla="*/ 491082 h 607992"/>
                <a:gd name="connsiteX86" fmla="*/ 505147 w 609614"/>
                <a:gd name="connsiteY86" fmla="*/ 476362 h 607992"/>
                <a:gd name="connsiteX87" fmla="*/ 499542 w 609614"/>
                <a:gd name="connsiteY87" fmla="*/ 470766 h 607992"/>
                <a:gd name="connsiteX88" fmla="*/ 407320 w 609614"/>
                <a:gd name="connsiteY88" fmla="*/ 470766 h 607992"/>
                <a:gd name="connsiteX89" fmla="*/ 401715 w 609614"/>
                <a:gd name="connsiteY89" fmla="*/ 476362 h 607992"/>
                <a:gd name="connsiteX90" fmla="*/ 401715 w 609614"/>
                <a:gd name="connsiteY90" fmla="*/ 491082 h 607992"/>
                <a:gd name="connsiteX91" fmla="*/ 407320 w 609614"/>
                <a:gd name="connsiteY91" fmla="*/ 496678 h 607992"/>
                <a:gd name="connsiteX92" fmla="*/ 440102 w 609614"/>
                <a:gd name="connsiteY92" fmla="*/ 496678 h 607992"/>
                <a:gd name="connsiteX93" fmla="*/ 445706 w 609614"/>
                <a:gd name="connsiteY93" fmla="*/ 491082 h 607992"/>
                <a:gd name="connsiteX94" fmla="*/ 445706 w 609614"/>
                <a:gd name="connsiteY94" fmla="*/ 476362 h 607992"/>
                <a:gd name="connsiteX95" fmla="*/ 440102 w 609614"/>
                <a:gd name="connsiteY95" fmla="*/ 470766 h 607992"/>
                <a:gd name="connsiteX96" fmla="*/ 347880 w 609614"/>
                <a:gd name="connsiteY96" fmla="*/ 470766 h 607992"/>
                <a:gd name="connsiteX97" fmla="*/ 342275 w 609614"/>
                <a:gd name="connsiteY97" fmla="*/ 476362 h 607992"/>
                <a:gd name="connsiteX98" fmla="*/ 342275 w 609614"/>
                <a:gd name="connsiteY98" fmla="*/ 491082 h 607992"/>
                <a:gd name="connsiteX99" fmla="*/ 347880 w 609614"/>
                <a:gd name="connsiteY99" fmla="*/ 496678 h 607992"/>
                <a:gd name="connsiteX100" fmla="*/ 380662 w 609614"/>
                <a:gd name="connsiteY100" fmla="*/ 496678 h 607992"/>
                <a:gd name="connsiteX101" fmla="*/ 386219 w 609614"/>
                <a:gd name="connsiteY101" fmla="*/ 491082 h 607992"/>
                <a:gd name="connsiteX102" fmla="*/ 386219 w 609614"/>
                <a:gd name="connsiteY102" fmla="*/ 476362 h 607992"/>
                <a:gd name="connsiteX103" fmla="*/ 380662 w 609614"/>
                <a:gd name="connsiteY103" fmla="*/ 470766 h 607992"/>
                <a:gd name="connsiteX104" fmla="*/ 288440 w 609614"/>
                <a:gd name="connsiteY104" fmla="*/ 470766 h 607992"/>
                <a:gd name="connsiteX105" fmla="*/ 282835 w 609614"/>
                <a:gd name="connsiteY105" fmla="*/ 476362 h 607992"/>
                <a:gd name="connsiteX106" fmla="*/ 282835 w 609614"/>
                <a:gd name="connsiteY106" fmla="*/ 491082 h 607992"/>
                <a:gd name="connsiteX107" fmla="*/ 288440 w 609614"/>
                <a:gd name="connsiteY107" fmla="*/ 496678 h 607992"/>
                <a:gd name="connsiteX108" fmla="*/ 321174 w 609614"/>
                <a:gd name="connsiteY108" fmla="*/ 496678 h 607992"/>
                <a:gd name="connsiteX109" fmla="*/ 326779 w 609614"/>
                <a:gd name="connsiteY109" fmla="*/ 491082 h 607992"/>
                <a:gd name="connsiteX110" fmla="*/ 326779 w 609614"/>
                <a:gd name="connsiteY110" fmla="*/ 476362 h 607992"/>
                <a:gd name="connsiteX111" fmla="*/ 321174 w 609614"/>
                <a:gd name="connsiteY111" fmla="*/ 470766 h 607992"/>
                <a:gd name="connsiteX112" fmla="*/ 228953 w 609614"/>
                <a:gd name="connsiteY112" fmla="*/ 470766 h 607992"/>
                <a:gd name="connsiteX113" fmla="*/ 223395 w 609614"/>
                <a:gd name="connsiteY113" fmla="*/ 476362 h 607992"/>
                <a:gd name="connsiteX114" fmla="*/ 223395 w 609614"/>
                <a:gd name="connsiteY114" fmla="*/ 491082 h 607992"/>
                <a:gd name="connsiteX115" fmla="*/ 228953 w 609614"/>
                <a:gd name="connsiteY115" fmla="*/ 496678 h 607992"/>
                <a:gd name="connsiteX116" fmla="*/ 261734 w 609614"/>
                <a:gd name="connsiteY116" fmla="*/ 496678 h 607992"/>
                <a:gd name="connsiteX117" fmla="*/ 267339 w 609614"/>
                <a:gd name="connsiteY117" fmla="*/ 491082 h 607992"/>
                <a:gd name="connsiteX118" fmla="*/ 267339 w 609614"/>
                <a:gd name="connsiteY118" fmla="*/ 476362 h 607992"/>
                <a:gd name="connsiteX119" fmla="*/ 261734 w 609614"/>
                <a:gd name="connsiteY119" fmla="*/ 470766 h 607992"/>
                <a:gd name="connsiteX120" fmla="*/ 169512 w 609614"/>
                <a:gd name="connsiteY120" fmla="*/ 470766 h 607992"/>
                <a:gd name="connsiteX121" fmla="*/ 163908 w 609614"/>
                <a:gd name="connsiteY121" fmla="*/ 476362 h 607992"/>
                <a:gd name="connsiteX122" fmla="*/ 163908 w 609614"/>
                <a:gd name="connsiteY122" fmla="*/ 491082 h 607992"/>
                <a:gd name="connsiteX123" fmla="*/ 169512 w 609614"/>
                <a:gd name="connsiteY123" fmla="*/ 496678 h 607992"/>
                <a:gd name="connsiteX124" fmla="*/ 202294 w 609614"/>
                <a:gd name="connsiteY124" fmla="*/ 496678 h 607992"/>
                <a:gd name="connsiteX125" fmla="*/ 207899 w 609614"/>
                <a:gd name="connsiteY125" fmla="*/ 491082 h 607992"/>
                <a:gd name="connsiteX126" fmla="*/ 207899 w 609614"/>
                <a:gd name="connsiteY126" fmla="*/ 476362 h 607992"/>
                <a:gd name="connsiteX127" fmla="*/ 202294 w 609614"/>
                <a:gd name="connsiteY127" fmla="*/ 470766 h 607992"/>
                <a:gd name="connsiteX128" fmla="*/ 110072 w 609614"/>
                <a:gd name="connsiteY128" fmla="*/ 470766 h 607992"/>
                <a:gd name="connsiteX129" fmla="*/ 104467 w 609614"/>
                <a:gd name="connsiteY129" fmla="*/ 476362 h 607992"/>
                <a:gd name="connsiteX130" fmla="*/ 104467 w 609614"/>
                <a:gd name="connsiteY130" fmla="*/ 491082 h 607992"/>
                <a:gd name="connsiteX131" fmla="*/ 110072 w 609614"/>
                <a:gd name="connsiteY131" fmla="*/ 496678 h 607992"/>
                <a:gd name="connsiteX132" fmla="*/ 142854 w 609614"/>
                <a:gd name="connsiteY132" fmla="*/ 496678 h 607992"/>
                <a:gd name="connsiteX133" fmla="*/ 148412 w 609614"/>
                <a:gd name="connsiteY133" fmla="*/ 491082 h 607992"/>
                <a:gd name="connsiteX134" fmla="*/ 148412 w 609614"/>
                <a:gd name="connsiteY134" fmla="*/ 476362 h 607992"/>
                <a:gd name="connsiteX135" fmla="*/ 142854 w 609614"/>
                <a:gd name="connsiteY135" fmla="*/ 470766 h 607992"/>
                <a:gd name="connsiteX136" fmla="*/ 50632 w 609614"/>
                <a:gd name="connsiteY136" fmla="*/ 470766 h 607992"/>
                <a:gd name="connsiteX137" fmla="*/ 45027 w 609614"/>
                <a:gd name="connsiteY137" fmla="*/ 476362 h 607992"/>
                <a:gd name="connsiteX138" fmla="*/ 45027 w 609614"/>
                <a:gd name="connsiteY138" fmla="*/ 491082 h 607992"/>
                <a:gd name="connsiteX139" fmla="*/ 50632 w 609614"/>
                <a:gd name="connsiteY139" fmla="*/ 496678 h 607992"/>
                <a:gd name="connsiteX140" fmla="*/ 83367 w 609614"/>
                <a:gd name="connsiteY140" fmla="*/ 496678 h 607992"/>
                <a:gd name="connsiteX141" fmla="*/ 88972 w 609614"/>
                <a:gd name="connsiteY141" fmla="*/ 491082 h 607992"/>
                <a:gd name="connsiteX142" fmla="*/ 88972 w 609614"/>
                <a:gd name="connsiteY142" fmla="*/ 476362 h 607992"/>
                <a:gd name="connsiteX143" fmla="*/ 83367 w 609614"/>
                <a:gd name="connsiteY143" fmla="*/ 470766 h 607992"/>
                <a:gd name="connsiteX144" fmla="*/ 364082 w 609614"/>
                <a:gd name="connsiteY144" fmla="*/ 413910 h 607992"/>
                <a:gd name="connsiteX145" fmla="*/ 358525 w 609614"/>
                <a:gd name="connsiteY145" fmla="*/ 419506 h 607992"/>
                <a:gd name="connsiteX146" fmla="*/ 358525 w 609614"/>
                <a:gd name="connsiteY146" fmla="*/ 445324 h 607992"/>
                <a:gd name="connsiteX147" fmla="*/ 364082 w 609614"/>
                <a:gd name="connsiteY147" fmla="*/ 450920 h 607992"/>
                <a:gd name="connsiteX148" fmla="*/ 398136 w 609614"/>
                <a:gd name="connsiteY148" fmla="*/ 450920 h 607992"/>
                <a:gd name="connsiteX149" fmla="*/ 403740 w 609614"/>
                <a:gd name="connsiteY149" fmla="*/ 445324 h 607992"/>
                <a:gd name="connsiteX150" fmla="*/ 403740 w 609614"/>
                <a:gd name="connsiteY150" fmla="*/ 419506 h 607992"/>
                <a:gd name="connsiteX151" fmla="*/ 398136 w 609614"/>
                <a:gd name="connsiteY151" fmla="*/ 413910 h 607992"/>
                <a:gd name="connsiteX152" fmla="*/ 287168 w 609614"/>
                <a:gd name="connsiteY152" fmla="*/ 413910 h 607992"/>
                <a:gd name="connsiteX153" fmla="*/ 281563 w 609614"/>
                <a:gd name="connsiteY153" fmla="*/ 419506 h 607992"/>
                <a:gd name="connsiteX154" fmla="*/ 281563 w 609614"/>
                <a:gd name="connsiteY154" fmla="*/ 445324 h 607992"/>
                <a:gd name="connsiteX155" fmla="*/ 287168 w 609614"/>
                <a:gd name="connsiteY155" fmla="*/ 450920 h 607992"/>
                <a:gd name="connsiteX156" fmla="*/ 321174 w 609614"/>
                <a:gd name="connsiteY156" fmla="*/ 450920 h 607992"/>
                <a:gd name="connsiteX157" fmla="*/ 326779 w 609614"/>
                <a:gd name="connsiteY157" fmla="*/ 445324 h 607992"/>
                <a:gd name="connsiteX158" fmla="*/ 326779 w 609614"/>
                <a:gd name="connsiteY158" fmla="*/ 419506 h 607992"/>
                <a:gd name="connsiteX159" fmla="*/ 321174 w 609614"/>
                <a:gd name="connsiteY159" fmla="*/ 413910 h 607992"/>
                <a:gd name="connsiteX160" fmla="*/ 210254 w 609614"/>
                <a:gd name="connsiteY160" fmla="*/ 413910 h 607992"/>
                <a:gd name="connsiteX161" fmla="*/ 204649 w 609614"/>
                <a:gd name="connsiteY161" fmla="*/ 419506 h 607992"/>
                <a:gd name="connsiteX162" fmla="*/ 204649 w 609614"/>
                <a:gd name="connsiteY162" fmla="*/ 445324 h 607992"/>
                <a:gd name="connsiteX163" fmla="*/ 210254 w 609614"/>
                <a:gd name="connsiteY163" fmla="*/ 450920 h 607992"/>
                <a:gd name="connsiteX164" fmla="*/ 244260 w 609614"/>
                <a:gd name="connsiteY164" fmla="*/ 450920 h 607992"/>
                <a:gd name="connsiteX165" fmla="*/ 249865 w 609614"/>
                <a:gd name="connsiteY165" fmla="*/ 445324 h 607992"/>
                <a:gd name="connsiteX166" fmla="*/ 249865 w 609614"/>
                <a:gd name="connsiteY166" fmla="*/ 419506 h 607992"/>
                <a:gd name="connsiteX167" fmla="*/ 244260 w 609614"/>
                <a:gd name="connsiteY167" fmla="*/ 413910 h 607992"/>
                <a:gd name="connsiteX168" fmla="*/ 367332 w 609614"/>
                <a:gd name="connsiteY168" fmla="*/ 370880 h 607992"/>
                <a:gd name="connsiteX169" fmla="*/ 361727 w 609614"/>
                <a:gd name="connsiteY169" fmla="*/ 376429 h 607992"/>
                <a:gd name="connsiteX170" fmla="*/ 361727 w 609614"/>
                <a:gd name="connsiteY170" fmla="*/ 381978 h 607992"/>
                <a:gd name="connsiteX171" fmla="*/ 367332 w 609614"/>
                <a:gd name="connsiteY171" fmla="*/ 387574 h 607992"/>
                <a:gd name="connsiteX172" fmla="*/ 388763 w 609614"/>
                <a:gd name="connsiteY172" fmla="*/ 387574 h 607992"/>
                <a:gd name="connsiteX173" fmla="*/ 394368 w 609614"/>
                <a:gd name="connsiteY173" fmla="*/ 381978 h 607992"/>
                <a:gd name="connsiteX174" fmla="*/ 394368 w 609614"/>
                <a:gd name="connsiteY174" fmla="*/ 376429 h 607992"/>
                <a:gd name="connsiteX175" fmla="*/ 388763 w 609614"/>
                <a:gd name="connsiteY175" fmla="*/ 370880 h 607992"/>
                <a:gd name="connsiteX176" fmla="*/ 318348 w 609614"/>
                <a:gd name="connsiteY176" fmla="*/ 370880 h 607992"/>
                <a:gd name="connsiteX177" fmla="*/ 312743 w 609614"/>
                <a:gd name="connsiteY177" fmla="*/ 376429 h 607992"/>
                <a:gd name="connsiteX178" fmla="*/ 312743 w 609614"/>
                <a:gd name="connsiteY178" fmla="*/ 381978 h 607992"/>
                <a:gd name="connsiteX179" fmla="*/ 318348 w 609614"/>
                <a:gd name="connsiteY179" fmla="*/ 387574 h 607992"/>
                <a:gd name="connsiteX180" fmla="*/ 339779 w 609614"/>
                <a:gd name="connsiteY180" fmla="*/ 387574 h 607992"/>
                <a:gd name="connsiteX181" fmla="*/ 345384 w 609614"/>
                <a:gd name="connsiteY181" fmla="*/ 381978 h 607992"/>
                <a:gd name="connsiteX182" fmla="*/ 345384 w 609614"/>
                <a:gd name="connsiteY182" fmla="*/ 376429 h 607992"/>
                <a:gd name="connsiteX183" fmla="*/ 339779 w 609614"/>
                <a:gd name="connsiteY183" fmla="*/ 370880 h 607992"/>
                <a:gd name="connsiteX184" fmla="*/ 269364 w 609614"/>
                <a:gd name="connsiteY184" fmla="*/ 370880 h 607992"/>
                <a:gd name="connsiteX185" fmla="*/ 263760 w 609614"/>
                <a:gd name="connsiteY185" fmla="*/ 376429 h 607992"/>
                <a:gd name="connsiteX186" fmla="*/ 263760 w 609614"/>
                <a:gd name="connsiteY186" fmla="*/ 381978 h 607992"/>
                <a:gd name="connsiteX187" fmla="*/ 269364 w 609614"/>
                <a:gd name="connsiteY187" fmla="*/ 387574 h 607992"/>
                <a:gd name="connsiteX188" fmla="*/ 290795 w 609614"/>
                <a:gd name="connsiteY188" fmla="*/ 387574 h 607992"/>
                <a:gd name="connsiteX189" fmla="*/ 296400 w 609614"/>
                <a:gd name="connsiteY189" fmla="*/ 381978 h 607992"/>
                <a:gd name="connsiteX190" fmla="*/ 296400 w 609614"/>
                <a:gd name="connsiteY190" fmla="*/ 376429 h 607992"/>
                <a:gd name="connsiteX191" fmla="*/ 290795 w 609614"/>
                <a:gd name="connsiteY191" fmla="*/ 370880 h 607992"/>
                <a:gd name="connsiteX192" fmla="*/ 220381 w 609614"/>
                <a:gd name="connsiteY192" fmla="*/ 370880 h 607992"/>
                <a:gd name="connsiteX193" fmla="*/ 214776 w 609614"/>
                <a:gd name="connsiteY193" fmla="*/ 376429 h 607992"/>
                <a:gd name="connsiteX194" fmla="*/ 214776 w 609614"/>
                <a:gd name="connsiteY194" fmla="*/ 381978 h 607992"/>
                <a:gd name="connsiteX195" fmla="*/ 220381 w 609614"/>
                <a:gd name="connsiteY195" fmla="*/ 387574 h 607992"/>
                <a:gd name="connsiteX196" fmla="*/ 241811 w 609614"/>
                <a:gd name="connsiteY196" fmla="*/ 387574 h 607992"/>
                <a:gd name="connsiteX197" fmla="*/ 247416 w 609614"/>
                <a:gd name="connsiteY197" fmla="*/ 381978 h 607992"/>
                <a:gd name="connsiteX198" fmla="*/ 247416 w 609614"/>
                <a:gd name="connsiteY198" fmla="*/ 376429 h 607992"/>
                <a:gd name="connsiteX199" fmla="*/ 241811 w 609614"/>
                <a:gd name="connsiteY199" fmla="*/ 370880 h 607992"/>
                <a:gd name="connsiteX200" fmla="*/ 367332 w 609614"/>
                <a:gd name="connsiteY200" fmla="*/ 340359 h 607992"/>
                <a:gd name="connsiteX201" fmla="*/ 361727 w 609614"/>
                <a:gd name="connsiteY201" fmla="*/ 345955 h 607992"/>
                <a:gd name="connsiteX202" fmla="*/ 361727 w 609614"/>
                <a:gd name="connsiteY202" fmla="*/ 351457 h 607992"/>
                <a:gd name="connsiteX203" fmla="*/ 367332 w 609614"/>
                <a:gd name="connsiteY203" fmla="*/ 357054 h 607992"/>
                <a:gd name="connsiteX204" fmla="*/ 388763 w 609614"/>
                <a:gd name="connsiteY204" fmla="*/ 357054 h 607992"/>
                <a:gd name="connsiteX205" fmla="*/ 394368 w 609614"/>
                <a:gd name="connsiteY205" fmla="*/ 351457 h 607992"/>
                <a:gd name="connsiteX206" fmla="*/ 394368 w 609614"/>
                <a:gd name="connsiteY206" fmla="*/ 345955 h 607992"/>
                <a:gd name="connsiteX207" fmla="*/ 388763 w 609614"/>
                <a:gd name="connsiteY207" fmla="*/ 340359 h 607992"/>
                <a:gd name="connsiteX208" fmla="*/ 318348 w 609614"/>
                <a:gd name="connsiteY208" fmla="*/ 340359 h 607992"/>
                <a:gd name="connsiteX209" fmla="*/ 312743 w 609614"/>
                <a:gd name="connsiteY209" fmla="*/ 345955 h 607992"/>
                <a:gd name="connsiteX210" fmla="*/ 312743 w 609614"/>
                <a:gd name="connsiteY210" fmla="*/ 351457 h 607992"/>
                <a:gd name="connsiteX211" fmla="*/ 318348 w 609614"/>
                <a:gd name="connsiteY211" fmla="*/ 357054 h 607992"/>
                <a:gd name="connsiteX212" fmla="*/ 339779 w 609614"/>
                <a:gd name="connsiteY212" fmla="*/ 357054 h 607992"/>
                <a:gd name="connsiteX213" fmla="*/ 345384 w 609614"/>
                <a:gd name="connsiteY213" fmla="*/ 351457 h 607992"/>
                <a:gd name="connsiteX214" fmla="*/ 345384 w 609614"/>
                <a:gd name="connsiteY214" fmla="*/ 345955 h 607992"/>
                <a:gd name="connsiteX215" fmla="*/ 339779 w 609614"/>
                <a:gd name="connsiteY215" fmla="*/ 340359 h 607992"/>
                <a:gd name="connsiteX216" fmla="*/ 269364 w 609614"/>
                <a:gd name="connsiteY216" fmla="*/ 340359 h 607992"/>
                <a:gd name="connsiteX217" fmla="*/ 263760 w 609614"/>
                <a:gd name="connsiteY217" fmla="*/ 345955 h 607992"/>
                <a:gd name="connsiteX218" fmla="*/ 263760 w 609614"/>
                <a:gd name="connsiteY218" fmla="*/ 351457 h 607992"/>
                <a:gd name="connsiteX219" fmla="*/ 269364 w 609614"/>
                <a:gd name="connsiteY219" fmla="*/ 357054 h 607992"/>
                <a:gd name="connsiteX220" fmla="*/ 290795 w 609614"/>
                <a:gd name="connsiteY220" fmla="*/ 357054 h 607992"/>
                <a:gd name="connsiteX221" fmla="*/ 296400 w 609614"/>
                <a:gd name="connsiteY221" fmla="*/ 351457 h 607992"/>
                <a:gd name="connsiteX222" fmla="*/ 296400 w 609614"/>
                <a:gd name="connsiteY222" fmla="*/ 345955 h 607992"/>
                <a:gd name="connsiteX223" fmla="*/ 290795 w 609614"/>
                <a:gd name="connsiteY223" fmla="*/ 340359 h 607992"/>
                <a:gd name="connsiteX224" fmla="*/ 220381 w 609614"/>
                <a:gd name="connsiteY224" fmla="*/ 340359 h 607992"/>
                <a:gd name="connsiteX225" fmla="*/ 214776 w 609614"/>
                <a:gd name="connsiteY225" fmla="*/ 345955 h 607992"/>
                <a:gd name="connsiteX226" fmla="*/ 214776 w 609614"/>
                <a:gd name="connsiteY226" fmla="*/ 351457 h 607992"/>
                <a:gd name="connsiteX227" fmla="*/ 220381 w 609614"/>
                <a:gd name="connsiteY227" fmla="*/ 357054 h 607992"/>
                <a:gd name="connsiteX228" fmla="*/ 241811 w 609614"/>
                <a:gd name="connsiteY228" fmla="*/ 357054 h 607992"/>
                <a:gd name="connsiteX229" fmla="*/ 247416 w 609614"/>
                <a:gd name="connsiteY229" fmla="*/ 351457 h 607992"/>
                <a:gd name="connsiteX230" fmla="*/ 247416 w 609614"/>
                <a:gd name="connsiteY230" fmla="*/ 345955 h 607992"/>
                <a:gd name="connsiteX231" fmla="*/ 241811 w 609614"/>
                <a:gd name="connsiteY231" fmla="*/ 340359 h 607992"/>
                <a:gd name="connsiteX232" fmla="*/ 367332 w 609614"/>
                <a:gd name="connsiteY232" fmla="*/ 309838 h 607992"/>
                <a:gd name="connsiteX233" fmla="*/ 361727 w 609614"/>
                <a:gd name="connsiteY233" fmla="*/ 315434 h 607992"/>
                <a:gd name="connsiteX234" fmla="*/ 361727 w 609614"/>
                <a:gd name="connsiteY234" fmla="*/ 320984 h 607992"/>
                <a:gd name="connsiteX235" fmla="*/ 367332 w 609614"/>
                <a:gd name="connsiteY235" fmla="*/ 326533 h 607992"/>
                <a:gd name="connsiteX236" fmla="*/ 388763 w 609614"/>
                <a:gd name="connsiteY236" fmla="*/ 326533 h 607992"/>
                <a:gd name="connsiteX237" fmla="*/ 394368 w 609614"/>
                <a:gd name="connsiteY237" fmla="*/ 320984 h 607992"/>
                <a:gd name="connsiteX238" fmla="*/ 394368 w 609614"/>
                <a:gd name="connsiteY238" fmla="*/ 315434 h 607992"/>
                <a:gd name="connsiteX239" fmla="*/ 388763 w 609614"/>
                <a:gd name="connsiteY239" fmla="*/ 309838 h 607992"/>
                <a:gd name="connsiteX240" fmla="*/ 318348 w 609614"/>
                <a:gd name="connsiteY240" fmla="*/ 309838 h 607992"/>
                <a:gd name="connsiteX241" fmla="*/ 312743 w 609614"/>
                <a:gd name="connsiteY241" fmla="*/ 315434 h 607992"/>
                <a:gd name="connsiteX242" fmla="*/ 312743 w 609614"/>
                <a:gd name="connsiteY242" fmla="*/ 320984 h 607992"/>
                <a:gd name="connsiteX243" fmla="*/ 318348 w 609614"/>
                <a:gd name="connsiteY243" fmla="*/ 326533 h 607992"/>
                <a:gd name="connsiteX244" fmla="*/ 339779 w 609614"/>
                <a:gd name="connsiteY244" fmla="*/ 326533 h 607992"/>
                <a:gd name="connsiteX245" fmla="*/ 345384 w 609614"/>
                <a:gd name="connsiteY245" fmla="*/ 320984 h 607992"/>
                <a:gd name="connsiteX246" fmla="*/ 345384 w 609614"/>
                <a:gd name="connsiteY246" fmla="*/ 315434 h 607992"/>
                <a:gd name="connsiteX247" fmla="*/ 339779 w 609614"/>
                <a:gd name="connsiteY247" fmla="*/ 309838 h 607992"/>
                <a:gd name="connsiteX248" fmla="*/ 269364 w 609614"/>
                <a:gd name="connsiteY248" fmla="*/ 309838 h 607992"/>
                <a:gd name="connsiteX249" fmla="*/ 263760 w 609614"/>
                <a:gd name="connsiteY249" fmla="*/ 315434 h 607992"/>
                <a:gd name="connsiteX250" fmla="*/ 263760 w 609614"/>
                <a:gd name="connsiteY250" fmla="*/ 320984 h 607992"/>
                <a:gd name="connsiteX251" fmla="*/ 269364 w 609614"/>
                <a:gd name="connsiteY251" fmla="*/ 326533 h 607992"/>
                <a:gd name="connsiteX252" fmla="*/ 290795 w 609614"/>
                <a:gd name="connsiteY252" fmla="*/ 326533 h 607992"/>
                <a:gd name="connsiteX253" fmla="*/ 296400 w 609614"/>
                <a:gd name="connsiteY253" fmla="*/ 320984 h 607992"/>
                <a:gd name="connsiteX254" fmla="*/ 296400 w 609614"/>
                <a:gd name="connsiteY254" fmla="*/ 315434 h 607992"/>
                <a:gd name="connsiteX255" fmla="*/ 290795 w 609614"/>
                <a:gd name="connsiteY255" fmla="*/ 309838 h 607992"/>
                <a:gd name="connsiteX256" fmla="*/ 220381 w 609614"/>
                <a:gd name="connsiteY256" fmla="*/ 309838 h 607992"/>
                <a:gd name="connsiteX257" fmla="*/ 214776 w 609614"/>
                <a:gd name="connsiteY257" fmla="*/ 315434 h 607992"/>
                <a:gd name="connsiteX258" fmla="*/ 214776 w 609614"/>
                <a:gd name="connsiteY258" fmla="*/ 320984 h 607992"/>
                <a:gd name="connsiteX259" fmla="*/ 220381 w 609614"/>
                <a:gd name="connsiteY259" fmla="*/ 326533 h 607992"/>
                <a:gd name="connsiteX260" fmla="*/ 241811 w 609614"/>
                <a:gd name="connsiteY260" fmla="*/ 326533 h 607992"/>
                <a:gd name="connsiteX261" fmla="*/ 247416 w 609614"/>
                <a:gd name="connsiteY261" fmla="*/ 320984 h 607992"/>
                <a:gd name="connsiteX262" fmla="*/ 247416 w 609614"/>
                <a:gd name="connsiteY262" fmla="*/ 315434 h 607992"/>
                <a:gd name="connsiteX263" fmla="*/ 241811 w 609614"/>
                <a:gd name="connsiteY263" fmla="*/ 309838 h 607992"/>
                <a:gd name="connsiteX264" fmla="*/ 367332 w 609614"/>
                <a:gd name="connsiteY264" fmla="*/ 278048 h 607992"/>
                <a:gd name="connsiteX265" fmla="*/ 361727 w 609614"/>
                <a:gd name="connsiteY265" fmla="*/ 283644 h 607992"/>
                <a:gd name="connsiteX266" fmla="*/ 361727 w 609614"/>
                <a:gd name="connsiteY266" fmla="*/ 289193 h 607992"/>
                <a:gd name="connsiteX267" fmla="*/ 367332 w 609614"/>
                <a:gd name="connsiteY267" fmla="*/ 294789 h 607992"/>
                <a:gd name="connsiteX268" fmla="*/ 388763 w 609614"/>
                <a:gd name="connsiteY268" fmla="*/ 294789 h 607992"/>
                <a:gd name="connsiteX269" fmla="*/ 394368 w 609614"/>
                <a:gd name="connsiteY269" fmla="*/ 289193 h 607992"/>
                <a:gd name="connsiteX270" fmla="*/ 394368 w 609614"/>
                <a:gd name="connsiteY270" fmla="*/ 283644 h 607992"/>
                <a:gd name="connsiteX271" fmla="*/ 388763 w 609614"/>
                <a:gd name="connsiteY271" fmla="*/ 278048 h 607992"/>
                <a:gd name="connsiteX272" fmla="*/ 318348 w 609614"/>
                <a:gd name="connsiteY272" fmla="*/ 278048 h 607992"/>
                <a:gd name="connsiteX273" fmla="*/ 312743 w 609614"/>
                <a:gd name="connsiteY273" fmla="*/ 283644 h 607992"/>
                <a:gd name="connsiteX274" fmla="*/ 312743 w 609614"/>
                <a:gd name="connsiteY274" fmla="*/ 289193 h 607992"/>
                <a:gd name="connsiteX275" fmla="*/ 318348 w 609614"/>
                <a:gd name="connsiteY275" fmla="*/ 294789 h 607992"/>
                <a:gd name="connsiteX276" fmla="*/ 339779 w 609614"/>
                <a:gd name="connsiteY276" fmla="*/ 294789 h 607992"/>
                <a:gd name="connsiteX277" fmla="*/ 345384 w 609614"/>
                <a:gd name="connsiteY277" fmla="*/ 289193 h 607992"/>
                <a:gd name="connsiteX278" fmla="*/ 345384 w 609614"/>
                <a:gd name="connsiteY278" fmla="*/ 283644 h 607992"/>
                <a:gd name="connsiteX279" fmla="*/ 339779 w 609614"/>
                <a:gd name="connsiteY279" fmla="*/ 278048 h 607992"/>
                <a:gd name="connsiteX280" fmla="*/ 269364 w 609614"/>
                <a:gd name="connsiteY280" fmla="*/ 278048 h 607992"/>
                <a:gd name="connsiteX281" fmla="*/ 263760 w 609614"/>
                <a:gd name="connsiteY281" fmla="*/ 283644 h 607992"/>
                <a:gd name="connsiteX282" fmla="*/ 263760 w 609614"/>
                <a:gd name="connsiteY282" fmla="*/ 289193 h 607992"/>
                <a:gd name="connsiteX283" fmla="*/ 269364 w 609614"/>
                <a:gd name="connsiteY283" fmla="*/ 294789 h 607992"/>
                <a:gd name="connsiteX284" fmla="*/ 290795 w 609614"/>
                <a:gd name="connsiteY284" fmla="*/ 294789 h 607992"/>
                <a:gd name="connsiteX285" fmla="*/ 296400 w 609614"/>
                <a:gd name="connsiteY285" fmla="*/ 289193 h 607992"/>
                <a:gd name="connsiteX286" fmla="*/ 296400 w 609614"/>
                <a:gd name="connsiteY286" fmla="*/ 283644 h 607992"/>
                <a:gd name="connsiteX287" fmla="*/ 290795 w 609614"/>
                <a:gd name="connsiteY287" fmla="*/ 278048 h 607992"/>
                <a:gd name="connsiteX288" fmla="*/ 220381 w 609614"/>
                <a:gd name="connsiteY288" fmla="*/ 278048 h 607992"/>
                <a:gd name="connsiteX289" fmla="*/ 214776 w 609614"/>
                <a:gd name="connsiteY289" fmla="*/ 283644 h 607992"/>
                <a:gd name="connsiteX290" fmla="*/ 214776 w 609614"/>
                <a:gd name="connsiteY290" fmla="*/ 289193 h 607992"/>
                <a:gd name="connsiteX291" fmla="*/ 220381 w 609614"/>
                <a:gd name="connsiteY291" fmla="*/ 294789 h 607992"/>
                <a:gd name="connsiteX292" fmla="*/ 241811 w 609614"/>
                <a:gd name="connsiteY292" fmla="*/ 294789 h 607992"/>
                <a:gd name="connsiteX293" fmla="*/ 247416 w 609614"/>
                <a:gd name="connsiteY293" fmla="*/ 289193 h 607992"/>
                <a:gd name="connsiteX294" fmla="*/ 247416 w 609614"/>
                <a:gd name="connsiteY294" fmla="*/ 283644 h 607992"/>
                <a:gd name="connsiteX295" fmla="*/ 241811 w 609614"/>
                <a:gd name="connsiteY295" fmla="*/ 278048 h 607992"/>
                <a:gd name="connsiteX296" fmla="*/ 367332 w 609614"/>
                <a:gd name="connsiteY296" fmla="*/ 247527 h 607992"/>
                <a:gd name="connsiteX297" fmla="*/ 361727 w 609614"/>
                <a:gd name="connsiteY297" fmla="*/ 253123 h 607992"/>
                <a:gd name="connsiteX298" fmla="*/ 361727 w 609614"/>
                <a:gd name="connsiteY298" fmla="*/ 258672 h 607992"/>
                <a:gd name="connsiteX299" fmla="*/ 367332 w 609614"/>
                <a:gd name="connsiteY299" fmla="*/ 264269 h 607992"/>
                <a:gd name="connsiteX300" fmla="*/ 388763 w 609614"/>
                <a:gd name="connsiteY300" fmla="*/ 264269 h 607992"/>
                <a:gd name="connsiteX301" fmla="*/ 394368 w 609614"/>
                <a:gd name="connsiteY301" fmla="*/ 258672 h 607992"/>
                <a:gd name="connsiteX302" fmla="*/ 394368 w 609614"/>
                <a:gd name="connsiteY302" fmla="*/ 253123 h 607992"/>
                <a:gd name="connsiteX303" fmla="*/ 388763 w 609614"/>
                <a:gd name="connsiteY303" fmla="*/ 247527 h 607992"/>
                <a:gd name="connsiteX304" fmla="*/ 318348 w 609614"/>
                <a:gd name="connsiteY304" fmla="*/ 247527 h 607992"/>
                <a:gd name="connsiteX305" fmla="*/ 312743 w 609614"/>
                <a:gd name="connsiteY305" fmla="*/ 253123 h 607992"/>
                <a:gd name="connsiteX306" fmla="*/ 312743 w 609614"/>
                <a:gd name="connsiteY306" fmla="*/ 258672 h 607992"/>
                <a:gd name="connsiteX307" fmla="*/ 318348 w 609614"/>
                <a:gd name="connsiteY307" fmla="*/ 264269 h 607992"/>
                <a:gd name="connsiteX308" fmla="*/ 339779 w 609614"/>
                <a:gd name="connsiteY308" fmla="*/ 264269 h 607992"/>
                <a:gd name="connsiteX309" fmla="*/ 345384 w 609614"/>
                <a:gd name="connsiteY309" fmla="*/ 258672 h 607992"/>
                <a:gd name="connsiteX310" fmla="*/ 345384 w 609614"/>
                <a:gd name="connsiteY310" fmla="*/ 253123 h 607992"/>
                <a:gd name="connsiteX311" fmla="*/ 339779 w 609614"/>
                <a:gd name="connsiteY311" fmla="*/ 247527 h 607992"/>
                <a:gd name="connsiteX312" fmla="*/ 269364 w 609614"/>
                <a:gd name="connsiteY312" fmla="*/ 247527 h 607992"/>
                <a:gd name="connsiteX313" fmla="*/ 263760 w 609614"/>
                <a:gd name="connsiteY313" fmla="*/ 253123 h 607992"/>
                <a:gd name="connsiteX314" fmla="*/ 263760 w 609614"/>
                <a:gd name="connsiteY314" fmla="*/ 258672 h 607992"/>
                <a:gd name="connsiteX315" fmla="*/ 269364 w 609614"/>
                <a:gd name="connsiteY315" fmla="*/ 264269 h 607992"/>
                <a:gd name="connsiteX316" fmla="*/ 290795 w 609614"/>
                <a:gd name="connsiteY316" fmla="*/ 264269 h 607992"/>
                <a:gd name="connsiteX317" fmla="*/ 296400 w 609614"/>
                <a:gd name="connsiteY317" fmla="*/ 258672 h 607992"/>
                <a:gd name="connsiteX318" fmla="*/ 296400 w 609614"/>
                <a:gd name="connsiteY318" fmla="*/ 253123 h 607992"/>
                <a:gd name="connsiteX319" fmla="*/ 290795 w 609614"/>
                <a:gd name="connsiteY319" fmla="*/ 247527 h 607992"/>
                <a:gd name="connsiteX320" fmla="*/ 220381 w 609614"/>
                <a:gd name="connsiteY320" fmla="*/ 247527 h 607992"/>
                <a:gd name="connsiteX321" fmla="*/ 214776 w 609614"/>
                <a:gd name="connsiteY321" fmla="*/ 253123 h 607992"/>
                <a:gd name="connsiteX322" fmla="*/ 214776 w 609614"/>
                <a:gd name="connsiteY322" fmla="*/ 258672 h 607992"/>
                <a:gd name="connsiteX323" fmla="*/ 220381 w 609614"/>
                <a:gd name="connsiteY323" fmla="*/ 264269 h 607992"/>
                <a:gd name="connsiteX324" fmla="*/ 241811 w 609614"/>
                <a:gd name="connsiteY324" fmla="*/ 264269 h 607992"/>
                <a:gd name="connsiteX325" fmla="*/ 247416 w 609614"/>
                <a:gd name="connsiteY325" fmla="*/ 258672 h 607992"/>
                <a:gd name="connsiteX326" fmla="*/ 247416 w 609614"/>
                <a:gd name="connsiteY326" fmla="*/ 253123 h 607992"/>
                <a:gd name="connsiteX327" fmla="*/ 241811 w 609614"/>
                <a:gd name="connsiteY327" fmla="*/ 247527 h 607992"/>
                <a:gd name="connsiteX328" fmla="*/ 367332 w 609614"/>
                <a:gd name="connsiteY328" fmla="*/ 217053 h 607992"/>
                <a:gd name="connsiteX329" fmla="*/ 361727 w 609614"/>
                <a:gd name="connsiteY329" fmla="*/ 222602 h 607992"/>
                <a:gd name="connsiteX330" fmla="*/ 361727 w 609614"/>
                <a:gd name="connsiteY330" fmla="*/ 228152 h 607992"/>
                <a:gd name="connsiteX331" fmla="*/ 367332 w 609614"/>
                <a:gd name="connsiteY331" fmla="*/ 233748 h 607992"/>
                <a:gd name="connsiteX332" fmla="*/ 388763 w 609614"/>
                <a:gd name="connsiteY332" fmla="*/ 233748 h 607992"/>
                <a:gd name="connsiteX333" fmla="*/ 394368 w 609614"/>
                <a:gd name="connsiteY333" fmla="*/ 228152 h 607992"/>
                <a:gd name="connsiteX334" fmla="*/ 394368 w 609614"/>
                <a:gd name="connsiteY334" fmla="*/ 222602 h 607992"/>
                <a:gd name="connsiteX335" fmla="*/ 388763 w 609614"/>
                <a:gd name="connsiteY335" fmla="*/ 217053 h 607992"/>
                <a:gd name="connsiteX336" fmla="*/ 318348 w 609614"/>
                <a:gd name="connsiteY336" fmla="*/ 217053 h 607992"/>
                <a:gd name="connsiteX337" fmla="*/ 312743 w 609614"/>
                <a:gd name="connsiteY337" fmla="*/ 222602 h 607992"/>
                <a:gd name="connsiteX338" fmla="*/ 312743 w 609614"/>
                <a:gd name="connsiteY338" fmla="*/ 228152 h 607992"/>
                <a:gd name="connsiteX339" fmla="*/ 318348 w 609614"/>
                <a:gd name="connsiteY339" fmla="*/ 233748 h 607992"/>
                <a:gd name="connsiteX340" fmla="*/ 339779 w 609614"/>
                <a:gd name="connsiteY340" fmla="*/ 233748 h 607992"/>
                <a:gd name="connsiteX341" fmla="*/ 345384 w 609614"/>
                <a:gd name="connsiteY341" fmla="*/ 228152 h 607992"/>
                <a:gd name="connsiteX342" fmla="*/ 345384 w 609614"/>
                <a:gd name="connsiteY342" fmla="*/ 222602 h 607992"/>
                <a:gd name="connsiteX343" fmla="*/ 339779 w 609614"/>
                <a:gd name="connsiteY343" fmla="*/ 217053 h 607992"/>
                <a:gd name="connsiteX344" fmla="*/ 269364 w 609614"/>
                <a:gd name="connsiteY344" fmla="*/ 217053 h 607992"/>
                <a:gd name="connsiteX345" fmla="*/ 263760 w 609614"/>
                <a:gd name="connsiteY345" fmla="*/ 222602 h 607992"/>
                <a:gd name="connsiteX346" fmla="*/ 263760 w 609614"/>
                <a:gd name="connsiteY346" fmla="*/ 228152 h 607992"/>
                <a:gd name="connsiteX347" fmla="*/ 269364 w 609614"/>
                <a:gd name="connsiteY347" fmla="*/ 233748 h 607992"/>
                <a:gd name="connsiteX348" fmla="*/ 290795 w 609614"/>
                <a:gd name="connsiteY348" fmla="*/ 233748 h 607992"/>
                <a:gd name="connsiteX349" fmla="*/ 296400 w 609614"/>
                <a:gd name="connsiteY349" fmla="*/ 228152 h 607992"/>
                <a:gd name="connsiteX350" fmla="*/ 296400 w 609614"/>
                <a:gd name="connsiteY350" fmla="*/ 222602 h 607992"/>
                <a:gd name="connsiteX351" fmla="*/ 290795 w 609614"/>
                <a:gd name="connsiteY351" fmla="*/ 217053 h 607992"/>
                <a:gd name="connsiteX352" fmla="*/ 220381 w 609614"/>
                <a:gd name="connsiteY352" fmla="*/ 217053 h 607992"/>
                <a:gd name="connsiteX353" fmla="*/ 214776 w 609614"/>
                <a:gd name="connsiteY353" fmla="*/ 222602 h 607992"/>
                <a:gd name="connsiteX354" fmla="*/ 214776 w 609614"/>
                <a:gd name="connsiteY354" fmla="*/ 228152 h 607992"/>
                <a:gd name="connsiteX355" fmla="*/ 220381 w 609614"/>
                <a:gd name="connsiteY355" fmla="*/ 233748 h 607992"/>
                <a:gd name="connsiteX356" fmla="*/ 241811 w 609614"/>
                <a:gd name="connsiteY356" fmla="*/ 233748 h 607992"/>
                <a:gd name="connsiteX357" fmla="*/ 247416 w 609614"/>
                <a:gd name="connsiteY357" fmla="*/ 228152 h 607992"/>
                <a:gd name="connsiteX358" fmla="*/ 247416 w 609614"/>
                <a:gd name="connsiteY358" fmla="*/ 222602 h 607992"/>
                <a:gd name="connsiteX359" fmla="*/ 241811 w 609614"/>
                <a:gd name="connsiteY359" fmla="*/ 217053 h 607992"/>
                <a:gd name="connsiteX360" fmla="*/ 193628 w 609614"/>
                <a:gd name="connsiteY360" fmla="*/ 198148 h 607992"/>
                <a:gd name="connsiteX361" fmla="*/ 415986 w 609614"/>
                <a:gd name="connsiteY361" fmla="*/ 198148 h 607992"/>
                <a:gd name="connsiteX362" fmla="*/ 421638 w 609614"/>
                <a:gd name="connsiteY362" fmla="*/ 203791 h 607992"/>
                <a:gd name="connsiteX363" fmla="*/ 421638 w 609614"/>
                <a:gd name="connsiteY363" fmla="*/ 450920 h 607992"/>
                <a:gd name="connsiteX364" fmla="*/ 579282 w 609614"/>
                <a:gd name="connsiteY364" fmla="*/ 450920 h 607992"/>
                <a:gd name="connsiteX365" fmla="*/ 584887 w 609614"/>
                <a:gd name="connsiteY365" fmla="*/ 456517 h 607992"/>
                <a:gd name="connsiteX366" fmla="*/ 584887 w 609614"/>
                <a:gd name="connsiteY366" fmla="*/ 578506 h 607992"/>
                <a:gd name="connsiteX367" fmla="*/ 603350 w 609614"/>
                <a:gd name="connsiteY367" fmla="*/ 578506 h 607992"/>
                <a:gd name="connsiteX368" fmla="*/ 609614 w 609614"/>
                <a:gd name="connsiteY368" fmla="*/ 584808 h 607992"/>
                <a:gd name="connsiteX369" fmla="*/ 609614 w 609614"/>
                <a:gd name="connsiteY369" fmla="*/ 601690 h 607992"/>
                <a:gd name="connsiteX370" fmla="*/ 603350 w 609614"/>
                <a:gd name="connsiteY370" fmla="*/ 607992 h 607992"/>
                <a:gd name="connsiteX371" fmla="*/ 6264 w 609614"/>
                <a:gd name="connsiteY371" fmla="*/ 607992 h 607992"/>
                <a:gd name="connsiteX372" fmla="*/ 0 w 609614"/>
                <a:gd name="connsiteY372" fmla="*/ 601690 h 607992"/>
                <a:gd name="connsiteX373" fmla="*/ 0 w 609614"/>
                <a:gd name="connsiteY373" fmla="*/ 584808 h 607992"/>
                <a:gd name="connsiteX374" fmla="*/ 6264 w 609614"/>
                <a:gd name="connsiteY374" fmla="*/ 578506 h 607992"/>
                <a:gd name="connsiteX375" fmla="*/ 24727 w 609614"/>
                <a:gd name="connsiteY375" fmla="*/ 578506 h 607992"/>
                <a:gd name="connsiteX376" fmla="*/ 24727 w 609614"/>
                <a:gd name="connsiteY376" fmla="*/ 456517 h 607992"/>
                <a:gd name="connsiteX377" fmla="*/ 30332 w 609614"/>
                <a:gd name="connsiteY377" fmla="*/ 450920 h 607992"/>
                <a:gd name="connsiteX378" fmla="*/ 187976 w 609614"/>
                <a:gd name="connsiteY378" fmla="*/ 450826 h 607992"/>
                <a:gd name="connsiteX379" fmla="*/ 187976 w 609614"/>
                <a:gd name="connsiteY379" fmla="*/ 203791 h 607992"/>
                <a:gd name="connsiteX380" fmla="*/ 193628 w 609614"/>
                <a:gd name="connsiteY380" fmla="*/ 198148 h 607992"/>
                <a:gd name="connsiteX381" fmla="*/ 304736 w 609614"/>
                <a:gd name="connsiteY381" fmla="*/ 0 h 607992"/>
                <a:gd name="connsiteX382" fmla="*/ 304878 w 609614"/>
                <a:gd name="connsiteY382" fmla="*/ 0 h 607992"/>
                <a:gd name="connsiteX383" fmla="*/ 310482 w 609614"/>
                <a:gd name="connsiteY383" fmla="*/ 5597 h 607992"/>
                <a:gd name="connsiteX384" fmla="*/ 310482 w 609614"/>
                <a:gd name="connsiteY384" fmla="*/ 60718 h 607992"/>
                <a:gd name="connsiteX385" fmla="*/ 311848 w 609614"/>
                <a:gd name="connsiteY385" fmla="*/ 64434 h 607992"/>
                <a:gd name="connsiteX386" fmla="*/ 416874 w 609614"/>
                <a:gd name="connsiteY386" fmla="*/ 182907 h 607992"/>
                <a:gd name="connsiteX387" fmla="*/ 414520 w 609614"/>
                <a:gd name="connsiteY387" fmla="*/ 188128 h 607992"/>
                <a:gd name="connsiteX388" fmla="*/ 195095 w 609614"/>
                <a:gd name="connsiteY388" fmla="*/ 188128 h 607992"/>
                <a:gd name="connsiteX389" fmla="*/ 192740 w 609614"/>
                <a:gd name="connsiteY389" fmla="*/ 182907 h 607992"/>
                <a:gd name="connsiteX390" fmla="*/ 297766 w 609614"/>
                <a:gd name="connsiteY390" fmla="*/ 64434 h 607992"/>
                <a:gd name="connsiteX391" fmla="*/ 299132 w 609614"/>
                <a:gd name="connsiteY391" fmla="*/ 60718 h 607992"/>
                <a:gd name="connsiteX392" fmla="*/ 299132 w 609614"/>
                <a:gd name="connsiteY392" fmla="*/ 5597 h 607992"/>
                <a:gd name="connsiteX393" fmla="*/ 304736 w 609614"/>
                <a:gd name="connsiteY393" fmla="*/ 0 h 607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</a:cxnLst>
              <a:rect l="l" t="t" r="r" b="b"/>
              <a:pathLst>
                <a:path w="609614" h="607992">
                  <a:moveTo>
                    <a:pt x="526247" y="511962"/>
                  </a:moveTo>
                  <a:cubicBezTo>
                    <a:pt x="523139" y="511962"/>
                    <a:pt x="520642" y="514454"/>
                    <a:pt x="520642" y="517511"/>
                  </a:cubicBezTo>
                  <a:lnTo>
                    <a:pt x="520642" y="532278"/>
                  </a:lnTo>
                  <a:cubicBezTo>
                    <a:pt x="520642" y="535382"/>
                    <a:pt x="523139" y="537874"/>
                    <a:pt x="526247" y="537874"/>
                  </a:cubicBezTo>
                  <a:lnTo>
                    <a:pt x="558982" y="537874"/>
                  </a:lnTo>
                  <a:cubicBezTo>
                    <a:pt x="562090" y="537874"/>
                    <a:pt x="564587" y="535382"/>
                    <a:pt x="564587" y="532278"/>
                  </a:cubicBezTo>
                  <a:lnTo>
                    <a:pt x="564587" y="517511"/>
                  </a:lnTo>
                  <a:cubicBezTo>
                    <a:pt x="564587" y="514454"/>
                    <a:pt x="562090" y="511962"/>
                    <a:pt x="558982" y="511962"/>
                  </a:cubicBezTo>
                  <a:close/>
                  <a:moveTo>
                    <a:pt x="466760" y="511962"/>
                  </a:moveTo>
                  <a:cubicBezTo>
                    <a:pt x="463699" y="511962"/>
                    <a:pt x="461155" y="514454"/>
                    <a:pt x="461155" y="517511"/>
                  </a:cubicBezTo>
                  <a:lnTo>
                    <a:pt x="461155" y="532278"/>
                  </a:lnTo>
                  <a:cubicBezTo>
                    <a:pt x="461155" y="535382"/>
                    <a:pt x="463699" y="537874"/>
                    <a:pt x="466760" y="537874"/>
                  </a:cubicBezTo>
                  <a:lnTo>
                    <a:pt x="499542" y="537874"/>
                  </a:lnTo>
                  <a:cubicBezTo>
                    <a:pt x="502650" y="537874"/>
                    <a:pt x="505147" y="535382"/>
                    <a:pt x="505147" y="532278"/>
                  </a:cubicBezTo>
                  <a:lnTo>
                    <a:pt x="505147" y="517511"/>
                  </a:lnTo>
                  <a:cubicBezTo>
                    <a:pt x="505147" y="514454"/>
                    <a:pt x="502650" y="511962"/>
                    <a:pt x="499542" y="511962"/>
                  </a:cubicBezTo>
                  <a:close/>
                  <a:moveTo>
                    <a:pt x="407320" y="511962"/>
                  </a:moveTo>
                  <a:cubicBezTo>
                    <a:pt x="404211" y="511962"/>
                    <a:pt x="401715" y="514454"/>
                    <a:pt x="401715" y="517511"/>
                  </a:cubicBezTo>
                  <a:lnTo>
                    <a:pt x="401715" y="532278"/>
                  </a:lnTo>
                  <a:cubicBezTo>
                    <a:pt x="401715" y="535382"/>
                    <a:pt x="404211" y="537874"/>
                    <a:pt x="407320" y="537874"/>
                  </a:cubicBezTo>
                  <a:lnTo>
                    <a:pt x="440102" y="537874"/>
                  </a:lnTo>
                  <a:cubicBezTo>
                    <a:pt x="443163" y="537874"/>
                    <a:pt x="445706" y="535382"/>
                    <a:pt x="445706" y="532278"/>
                  </a:cubicBezTo>
                  <a:lnTo>
                    <a:pt x="445706" y="517511"/>
                  </a:lnTo>
                  <a:cubicBezTo>
                    <a:pt x="445706" y="514454"/>
                    <a:pt x="443163" y="511962"/>
                    <a:pt x="440102" y="511962"/>
                  </a:cubicBezTo>
                  <a:close/>
                  <a:moveTo>
                    <a:pt x="360456" y="511962"/>
                  </a:moveTo>
                  <a:cubicBezTo>
                    <a:pt x="357347" y="511962"/>
                    <a:pt x="354851" y="514454"/>
                    <a:pt x="354851" y="517511"/>
                  </a:cubicBezTo>
                  <a:lnTo>
                    <a:pt x="354851" y="532278"/>
                  </a:lnTo>
                  <a:cubicBezTo>
                    <a:pt x="354851" y="535382"/>
                    <a:pt x="357347" y="537874"/>
                    <a:pt x="360456" y="537874"/>
                  </a:cubicBezTo>
                  <a:lnTo>
                    <a:pt x="380662" y="537874"/>
                  </a:lnTo>
                  <a:cubicBezTo>
                    <a:pt x="383723" y="537874"/>
                    <a:pt x="386219" y="535382"/>
                    <a:pt x="386219" y="532278"/>
                  </a:cubicBezTo>
                  <a:lnTo>
                    <a:pt x="386219" y="517511"/>
                  </a:lnTo>
                  <a:cubicBezTo>
                    <a:pt x="386219" y="514454"/>
                    <a:pt x="383723" y="511962"/>
                    <a:pt x="380662" y="511962"/>
                  </a:cubicBezTo>
                  <a:close/>
                  <a:moveTo>
                    <a:pt x="279020" y="511962"/>
                  </a:moveTo>
                  <a:cubicBezTo>
                    <a:pt x="275911" y="511962"/>
                    <a:pt x="273415" y="514454"/>
                    <a:pt x="273415" y="517511"/>
                  </a:cubicBezTo>
                  <a:lnTo>
                    <a:pt x="273415" y="572910"/>
                  </a:lnTo>
                  <a:cubicBezTo>
                    <a:pt x="273415" y="576013"/>
                    <a:pt x="275911" y="578506"/>
                    <a:pt x="279020" y="578506"/>
                  </a:cubicBezTo>
                  <a:lnTo>
                    <a:pt x="330594" y="578506"/>
                  </a:lnTo>
                  <a:cubicBezTo>
                    <a:pt x="333703" y="578506"/>
                    <a:pt x="336199" y="576013"/>
                    <a:pt x="336199" y="572910"/>
                  </a:cubicBezTo>
                  <a:lnTo>
                    <a:pt x="336199" y="517511"/>
                  </a:lnTo>
                  <a:cubicBezTo>
                    <a:pt x="336199" y="514454"/>
                    <a:pt x="333703" y="511962"/>
                    <a:pt x="330594" y="511962"/>
                  </a:cubicBezTo>
                  <a:close/>
                  <a:moveTo>
                    <a:pt x="228953" y="511962"/>
                  </a:moveTo>
                  <a:cubicBezTo>
                    <a:pt x="225891" y="511962"/>
                    <a:pt x="223395" y="514454"/>
                    <a:pt x="223395" y="517511"/>
                  </a:cubicBezTo>
                  <a:lnTo>
                    <a:pt x="223395" y="532278"/>
                  </a:lnTo>
                  <a:cubicBezTo>
                    <a:pt x="223395" y="535382"/>
                    <a:pt x="225891" y="537874"/>
                    <a:pt x="228953" y="537874"/>
                  </a:cubicBezTo>
                  <a:lnTo>
                    <a:pt x="249159" y="537874"/>
                  </a:lnTo>
                  <a:cubicBezTo>
                    <a:pt x="252267" y="537874"/>
                    <a:pt x="254763" y="535382"/>
                    <a:pt x="254763" y="532278"/>
                  </a:cubicBezTo>
                  <a:lnTo>
                    <a:pt x="254763" y="517511"/>
                  </a:lnTo>
                  <a:cubicBezTo>
                    <a:pt x="254763" y="514454"/>
                    <a:pt x="252267" y="511962"/>
                    <a:pt x="249159" y="511962"/>
                  </a:cubicBezTo>
                  <a:close/>
                  <a:moveTo>
                    <a:pt x="169512" y="511962"/>
                  </a:moveTo>
                  <a:cubicBezTo>
                    <a:pt x="166451" y="511962"/>
                    <a:pt x="163908" y="514454"/>
                    <a:pt x="163908" y="517511"/>
                  </a:cubicBezTo>
                  <a:lnTo>
                    <a:pt x="163908" y="532278"/>
                  </a:lnTo>
                  <a:cubicBezTo>
                    <a:pt x="163908" y="535382"/>
                    <a:pt x="166451" y="537874"/>
                    <a:pt x="169512" y="537874"/>
                  </a:cubicBezTo>
                  <a:lnTo>
                    <a:pt x="202294" y="537874"/>
                  </a:lnTo>
                  <a:cubicBezTo>
                    <a:pt x="205356" y="537874"/>
                    <a:pt x="207899" y="535382"/>
                    <a:pt x="207899" y="532278"/>
                  </a:cubicBezTo>
                  <a:lnTo>
                    <a:pt x="207899" y="517511"/>
                  </a:lnTo>
                  <a:cubicBezTo>
                    <a:pt x="207899" y="514454"/>
                    <a:pt x="205356" y="511962"/>
                    <a:pt x="202294" y="511962"/>
                  </a:cubicBezTo>
                  <a:close/>
                  <a:moveTo>
                    <a:pt x="110072" y="511962"/>
                  </a:moveTo>
                  <a:cubicBezTo>
                    <a:pt x="106964" y="511962"/>
                    <a:pt x="104467" y="514454"/>
                    <a:pt x="104467" y="517511"/>
                  </a:cubicBezTo>
                  <a:lnTo>
                    <a:pt x="104467" y="532278"/>
                  </a:lnTo>
                  <a:cubicBezTo>
                    <a:pt x="104467" y="535382"/>
                    <a:pt x="106964" y="537874"/>
                    <a:pt x="110072" y="537874"/>
                  </a:cubicBezTo>
                  <a:lnTo>
                    <a:pt x="142854" y="537874"/>
                  </a:lnTo>
                  <a:cubicBezTo>
                    <a:pt x="145915" y="537874"/>
                    <a:pt x="148412" y="535382"/>
                    <a:pt x="148412" y="532278"/>
                  </a:cubicBezTo>
                  <a:lnTo>
                    <a:pt x="148412" y="517511"/>
                  </a:lnTo>
                  <a:cubicBezTo>
                    <a:pt x="148412" y="514454"/>
                    <a:pt x="145915" y="511962"/>
                    <a:pt x="142854" y="511962"/>
                  </a:cubicBezTo>
                  <a:close/>
                  <a:moveTo>
                    <a:pt x="50632" y="511962"/>
                  </a:moveTo>
                  <a:cubicBezTo>
                    <a:pt x="47524" y="511962"/>
                    <a:pt x="45027" y="514454"/>
                    <a:pt x="45027" y="517511"/>
                  </a:cubicBezTo>
                  <a:lnTo>
                    <a:pt x="45027" y="532278"/>
                  </a:lnTo>
                  <a:cubicBezTo>
                    <a:pt x="45027" y="535382"/>
                    <a:pt x="47524" y="537874"/>
                    <a:pt x="50632" y="537874"/>
                  </a:cubicBezTo>
                  <a:lnTo>
                    <a:pt x="83367" y="537874"/>
                  </a:lnTo>
                  <a:cubicBezTo>
                    <a:pt x="86475" y="537874"/>
                    <a:pt x="88972" y="535382"/>
                    <a:pt x="88972" y="532278"/>
                  </a:cubicBezTo>
                  <a:lnTo>
                    <a:pt x="88972" y="517511"/>
                  </a:lnTo>
                  <a:cubicBezTo>
                    <a:pt x="88972" y="514454"/>
                    <a:pt x="86475" y="511962"/>
                    <a:pt x="83367" y="511962"/>
                  </a:cubicBezTo>
                  <a:close/>
                  <a:moveTo>
                    <a:pt x="526247" y="470766"/>
                  </a:moveTo>
                  <a:cubicBezTo>
                    <a:pt x="523139" y="470766"/>
                    <a:pt x="520642" y="473258"/>
                    <a:pt x="520642" y="476362"/>
                  </a:cubicBezTo>
                  <a:lnTo>
                    <a:pt x="520642" y="491082"/>
                  </a:lnTo>
                  <a:cubicBezTo>
                    <a:pt x="520642" y="494186"/>
                    <a:pt x="523139" y="496678"/>
                    <a:pt x="526247" y="496678"/>
                  </a:cubicBezTo>
                  <a:lnTo>
                    <a:pt x="558982" y="496678"/>
                  </a:lnTo>
                  <a:cubicBezTo>
                    <a:pt x="562090" y="496678"/>
                    <a:pt x="564587" y="494186"/>
                    <a:pt x="564587" y="491082"/>
                  </a:cubicBezTo>
                  <a:lnTo>
                    <a:pt x="564587" y="476362"/>
                  </a:lnTo>
                  <a:cubicBezTo>
                    <a:pt x="564587" y="473258"/>
                    <a:pt x="562090" y="470766"/>
                    <a:pt x="558982" y="470766"/>
                  </a:cubicBezTo>
                  <a:close/>
                  <a:moveTo>
                    <a:pt x="466760" y="470766"/>
                  </a:moveTo>
                  <a:cubicBezTo>
                    <a:pt x="463699" y="470766"/>
                    <a:pt x="461155" y="473258"/>
                    <a:pt x="461155" y="476362"/>
                  </a:cubicBezTo>
                  <a:lnTo>
                    <a:pt x="461155" y="491082"/>
                  </a:lnTo>
                  <a:cubicBezTo>
                    <a:pt x="461155" y="494186"/>
                    <a:pt x="463699" y="496678"/>
                    <a:pt x="466760" y="496678"/>
                  </a:cubicBezTo>
                  <a:lnTo>
                    <a:pt x="499542" y="496678"/>
                  </a:lnTo>
                  <a:cubicBezTo>
                    <a:pt x="502650" y="496678"/>
                    <a:pt x="505147" y="494186"/>
                    <a:pt x="505147" y="491082"/>
                  </a:cubicBezTo>
                  <a:lnTo>
                    <a:pt x="505147" y="476362"/>
                  </a:lnTo>
                  <a:cubicBezTo>
                    <a:pt x="505147" y="473258"/>
                    <a:pt x="502650" y="470766"/>
                    <a:pt x="499542" y="470766"/>
                  </a:cubicBezTo>
                  <a:close/>
                  <a:moveTo>
                    <a:pt x="407320" y="470766"/>
                  </a:moveTo>
                  <a:cubicBezTo>
                    <a:pt x="404211" y="470766"/>
                    <a:pt x="401715" y="473258"/>
                    <a:pt x="401715" y="476362"/>
                  </a:cubicBezTo>
                  <a:lnTo>
                    <a:pt x="401715" y="491082"/>
                  </a:lnTo>
                  <a:cubicBezTo>
                    <a:pt x="401715" y="494186"/>
                    <a:pt x="404211" y="496678"/>
                    <a:pt x="407320" y="496678"/>
                  </a:cubicBezTo>
                  <a:lnTo>
                    <a:pt x="440102" y="496678"/>
                  </a:lnTo>
                  <a:cubicBezTo>
                    <a:pt x="443163" y="496678"/>
                    <a:pt x="445706" y="494186"/>
                    <a:pt x="445706" y="491082"/>
                  </a:cubicBezTo>
                  <a:lnTo>
                    <a:pt x="445706" y="476362"/>
                  </a:lnTo>
                  <a:cubicBezTo>
                    <a:pt x="445706" y="473258"/>
                    <a:pt x="443163" y="470766"/>
                    <a:pt x="440102" y="470766"/>
                  </a:cubicBezTo>
                  <a:close/>
                  <a:moveTo>
                    <a:pt x="347880" y="470766"/>
                  </a:moveTo>
                  <a:cubicBezTo>
                    <a:pt x="344771" y="470766"/>
                    <a:pt x="342275" y="473258"/>
                    <a:pt x="342275" y="476362"/>
                  </a:cubicBezTo>
                  <a:lnTo>
                    <a:pt x="342275" y="491082"/>
                  </a:lnTo>
                  <a:cubicBezTo>
                    <a:pt x="342275" y="494186"/>
                    <a:pt x="344771" y="496678"/>
                    <a:pt x="347880" y="496678"/>
                  </a:cubicBezTo>
                  <a:lnTo>
                    <a:pt x="380662" y="496678"/>
                  </a:lnTo>
                  <a:cubicBezTo>
                    <a:pt x="383723" y="496678"/>
                    <a:pt x="386219" y="494186"/>
                    <a:pt x="386219" y="491082"/>
                  </a:cubicBezTo>
                  <a:lnTo>
                    <a:pt x="386219" y="476362"/>
                  </a:lnTo>
                  <a:cubicBezTo>
                    <a:pt x="386219" y="473258"/>
                    <a:pt x="383723" y="470766"/>
                    <a:pt x="380662" y="470766"/>
                  </a:cubicBezTo>
                  <a:close/>
                  <a:moveTo>
                    <a:pt x="288440" y="470766"/>
                  </a:moveTo>
                  <a:cubicBezTo>
                    <a:pt x="285331" y="470766"/>
                    <a:pt x="282835" y="473258"/>
                    <a:pt x="282835" y="476362"/>
                  </a:cubicBezTo>
                  <a:lnTo>
                    <a:pt x="282835" y="491082"/>
                  </a:lnTo>
                  <a:cubicBezTo>
                    <a:pt x="282835" y="494186"/>
                    <a:pt x="285331" y="496678"/>
                    <a:pt x="288440" y="496678"/>
                  </a:cubicBezTo>
                  <a:lnTo>
                    <a:pt x="321174" y="496678"/>
                  </a:lnTo>
                  <a:cubicBezTo>
                    <a:pt x="324283" y="496678"/>
                    <a:pt x="326779" y="494186"/>
                    <a:pt x="326779" y="491082"/>
                  </a:cubicBezTo>
                  <a:lnTo>
                    <a:pt x="326779" y="476362"/>
                  </a:lnTo>
                  <a:cubicBezTo>
                    <a:pt x="326779" y="473258"/>
                    <a:pt x="324283" y="470766"/>
                    <a:pt x="321174" y="470766"/>
                  </a:cubicBezTo>
                  <a:close/>
                  <a:moveTo>
                    <a:pt x="228953" y="470766"/>
                  </a:moveTo>
                  <a:cubicBezTo>
                    <a:pt x="225891" y="470766"/>
                    <a:pt x="223395" y="473258"/>
                    <a:pt x="223395" y="476362"/>
                  </a:cubicBezTo>
                  <a:lnTo>
                    <a:pt x="223395" y="491082"/>
                  </a:lnTo>
                  <a:cubicBezTo>
                    <a:pt x="223395" y="494186"/>
                    <a:pt x="225891" y="496678"/>
                    <a:pt x="228953" y="496678"/>
                  </a:cubicBezTo>
                  <a:lnTo>
                    <a:pt x="261734" y="496678"/>
                  </a:lnTo>
                  <a:cubicBezTo>
                    <a:pt x="264843" y="496678"/>
                    <a:pt x="267339" y="494186"/>
                    <a:pt x="267339" y="491082"/>
                  </a:cubicBezTo>
                  <a:lnTo>
                    <a:pt x="267339" y="476362"/>
                  </a:lnTo>
                  <a:cubicBezTo>
                    <a:pt x="267339" y="473258"/>
                    <a:pt x="264843" y="470766"/>
                    <a:pt x="261734" y="470766"/>
                  </a:cubicBezTo>
                  <a:close/>
                  <a:moveTo>
                    <a:pt x="169512" y="470766"/>
                  </a:moveTo>
                  <a:cubicBezTo>
                    <a:pt x="166451" y="470766"/>
                    <a:pt x="163908" y="473258"/>
                    <a:pt x="163908" y="476362"/>
                  </a:cubicBezTo>
                  <a:lnTo>
                    <a:pt x="163908" y="491082"/>
                  </a:lnTo>
                  <a:cubicBezTo>
                    <a:pt x="163908" y="494186"/>
                    <a:pt x="166451" y="496678"/>
                    <a:pt x="169512" y="496678"/>
                  </a:cubicBezTo>
                  <a:lnTo>
                    <a:pt x="202294" y="496678"/>
                  </a:lnTo>
                  <a:cubicBezTo>
                    <a:pt x="205356" y="496678"/>
                    <a:pt x="207899" y="494186"/>
                    <a:pt x="207899" y="491082"/>
                  </a:cubicBezTo>
                  <a:lnTo>
                    <a:pt x="207899" y="476362"/>
                  </a:lnTo>
                  <a:cubicBezTo>
                    <a:pt x="207899" y="473258"/>
                    <a:pt x="205356" y="470766"/>
                    <a:pt x="202294" y="470766"/>
                  </a:cubicBezTo>
                  <a:close/>
                  <a:moveTo>
                    <a:pt x="110072" y="470766"/>
                  </a:moveTo>
                  <a:cubicBezTo>
                    <a:pt x="106964" y="470766"/>
                    <a:pt x="104467" y="473258"/>
                    <a:pt x="104467" y="476362"/>
                  </a:cubicBezTo>
                  <a:lnTo>
                    <a:pt x="104467" y="491082"/>
                  </a:lnTo>
                  <a:cubicBezTo>
                    <a:pt x="104467" y="494186"/>
                    <a:pt x="106964" y="496678"/>
                    <a:pt x="110072" y="496678"/>
                  </a:cubicBezTo>
                  <a:lnTo>
                    <a:pt x="142854" y="496678"/>
                  </a:lnTo>
                  <a:cubicBezTo>
                    <a:pt x="145915" y="496678"/>
                    <a:pt x="148412" y="494186"/>
                    <a:pt x="148412" y="491082"/>
                  </a:cubicBezTo>
                  <a:lnTo>
                    <a:pt x="148412" y="476362"/>
                  </a:lnTo>
                  <a:cubicBezTo>
                    <a:pt x="148412" y="473258"/>
                    <a:pt x="145915" y="470766"/>
                    <a:pt x="142854" y="470766"/>
                  </a:cubicBezTo>
                  <a:close/>
                  <a:moveTo>
                    <a:pt x="50632" y="470766"/>
                  </a:moveTo>
                  <a:cubicBezTo>
                    <a:pt x="47524" y="470766"/>
                    <a:pt x="45027" y="473258"/>
                    <a:pt x="45027" y="476362"/>
                  </a:cubicBezTo>
                  <a:lnTo>
                    <a:pt x="45027" y="491082"/>
                  </a:lnTo>
                  <a:cubicBezTo>
                    <a:pt x="45027" y="494186"/>
                    <a:pt x="47524" y="496678"/>
                    <a:pt x="50632" y="496678"/>
                  </a:cubicBezTo>
                  <a:lnTo>
                    <a:pt x="83367" y="496678"/>
                  </a:lnTo>
                  <a:cubicBezTo>
                    <a:pt x="86475" y="496678"/>
                    <a:pt x="88972" y="494186"/>
                    <a:pt x="88972" y="491082"/>
                  </a:cubicBezTo>
                  <a:lnTo>
                    <a:pt x="88972" y="476362"/>
                  </a:lnTo>
                  <a:cubicBezTo>
                    <a:pt x="88972" y="473258"/>
                    <a:pt x="86475" y="470766"/>
                    <a:pt x="83367" y="470766"/>
                  </a:cubicBezTo>
                  <a:close/>
                  <a:moveTo>
                    <a:pt x="364082" y="413910"/>
                  </a:moveTo>
                  <a:cubicBezTo>
                    <a:pt x="361021" y="413910"/>
                    <a:pt x="358525" y="416402"/>
                    <a:pt x="358525" y="419506"/>
                  </a:cubicBezTo>
                  <a:lnTo>
                    <a:pt x="358525" y="445324"/>
                  </a:lnTo>
                  <a:cubicBezTo>
                    <a:pt x="358525" y="448428"/>
                    <a:pt x="361021" y="450920"/>
                    <a:pt x="364082" y="450920"/>
                  </a:cubicBezTo>
                  <a:lnTo>
                    <a:pt x="398136" y="450920"/>
                  </a:lnTo>
                  <a:cubicBezTo>
                    <a:pt x="401197" y="450920"/>
                    <a:pt x="403740" y="448428"/>
                    <a:pt x="403740" y="445324"/>
                  </a:cubicBezTo>
                  <a:lnTo>
                    <a:pt x="403740" y="419506"/>
                  </a:lnTo>
                  <a:cubicBezTo>
                    <a:pt x="403740" y="416402"/>
                    <a:pt x="401197" y="413910"/>
                    <a:pt x="398136" y="413910"/>
                  </a:cubicBezTo>
                  <a:close/>
                  <a:moveTo>
                    <a:pt x="287168" y="413910"/>
                  </a:moveTo>
                  <a:cubicBezTo>
                    <a:pt x="284060" y="413910"/>
                    <a:pt x="281563" y="416402"/>
                    <a:pt x="281563" y="419506"/>
                  </a:cubicBezTo>
                  <a:lnTo>
                    <a:pt x="281563" y="445324"/>
                  </a:lnTo>
                  <a:cubicBezTo>
                    <a:pt x="281563" y="448428"/>
                    <a:pt x="284060" y="450920"/>
                    <a:pt x="287168" y="450920"/>
                  </a:cubicBezTo>
                  <a:lnTo>
                    <a:pt x="321174" y="450920"/>
                  </a:lnTo>
                  <a:cubicBezTo>
                    <a:pt x="324283" y="450920"/>
                    <a:pt x="326779" y="448428"/>
                    <a:pt x="326779" y="445324"/>
                  </a:cubicBezTo>
                  <a:lnTo>
                    <a:pt x="326779" y="419506"/>
                  </a:lnTo>
                  <a:cubicBezTo>
                    <a:pt x="326779" y="416402"/>
                    <a:pt x="324283" y="413910"/>
                    <a:pt x="321174" y="413910"/>
                  </a:cubicBezTo>
                  <a:close/>
                  <a:moveTo>
                    <a:pt x="210254" y="413910"/>
                  </a:moveTo>
                  <a:cubicBezTo>
                    <a:pt x="207145" y="413910"/>
                    <a:pt x="204649" y="416402"/>
                    <a:pt x="204649" y="419506"/>
                  </a:cubicBezTo>
                  <a:lnTo>
                    <a:pt x="204649" y="445324"/>
                  </a:lnTo>
                  <a:cubicBezTo>
                    <a:pt x="204649" y="448428"/>
                    <a:pt x="207145" y="450920"/>
                    <a:pt x="210254" y="450920"/>
                  </a:cubicBezTo>
                  <a:lnTo>
                    <a:pt x="244260" y="450920"/>
                  </a:lnTo>
                  <a:cubicBezTo>
                    <a:pt x="247369" y="450920"/>
                    <a:pt x="249865" y="448428"/>
                    <a:pt x="249865" y="445324"/>
                  </a:cubicBezTo>
                  <a:lnTo>
                    <a:pt x="249865" y="419506"/>
                  </a:lnTo>
                  <a:cubicBezTo>
                    <a:pt x="249865" y="416402"/>
                    <a:pt x="247369" y="413910"/>
                    <a:pt x="244260" y="413910"/>
                  </a:cubicBezTo>
                  <a:close/>
                  <a:moveTo>
                    <a:pt x="367332" y="370880"/>
                  </a:moveTo>
                  <a:cubicBezTo>
                    <a:pt x="364224" y="370880"/>
                    <a:pt x="361727" y="373372"/>
                    <a:pt x="361727" y="376429"/>
                  </a:cubicBezTo>
                  <a:lnTo>
                    <a:pt x="361727" y="381978"/>
                  </a:lnTo>
                  <a:cubicBezTo>
                    <a:pt x="361727" y="385082"/>
                    <a:pt x="364224" y="387574"/>
                    <a:pt x="367332" y="387574"/>
                  </a:cubicBezTo>
                  <a:lnTo>
                    <a:pt x="388763" y="387574"/>
                  </a:lnTo>
                  <a:cubicBezTo>
                    <a:pt x="391871" y="387574"/>
                    <a:pt x="394368" y="385082"/>
                    <a:pt x="394368" y="381978"/>
                  </a:cubicBezTo>
                  <a:lnTo>
                    <a:pt x="394368" y="376429"/>
                  </a:lnTo>
                  <a:cubicBezTo>
                    <a:pt x="394368" y="373372"/>
                    <a:pt x="391871" y="370880"/>
                    <a:pt x="388763" y="370880"/>
                  </a:cubicBezTo>
                  <a:close/>
                  <a:moveTo>
                    <a:pt x="318348" y="370880"/>
                  </a:moveTo>
                  <a:cubicBezTo>
                    <a:pt x="315240" y="370880"/>
                    <a:pt x="312743" y="373372"/>
                    <a:pt x="312743" y="376429"/>
                  </a:cubicBezTo>
                  <a:lnTo>
                    <a:pt x="312743" y="381978"/>
                  </a:lnTo>
                  <a:cubicBezTo>
                    <a:pt x="312743" y="385082"/>
                    <a:pt x="315240" y="387574"/>
                    <a:pt x="318348" y="387574"/>
                  </a:cubicBezTo>
                  <a:lnTo>
                    <a:pt x="339779" y="387574"/>
                  </a:lnTo>
                  <a:cubicBezTo>
                    <a:pt x="342887" y="387574"/>
                    <a:pt x="345384" y="385082"/>
                    <a:pt x="345384" y="381978"/>
                  </a:cubicBezTo>
                  <a:lnTo>
                    <a:pt x="345384" y="376429"/>
                  </a:lnTo>
                  <a:cubicBezTo>
                    <a:pt x="345384" y="373372"/>
                    <a:pt x="342887" y="370880"/>
                    <a:pt x="339779" y="370880"/>
                  </a:cubicBezTo>
                  <a:close/>
                  <a:moveTo>
                    <a:pt x="269364" y="370880"/>
                  </a:moveTo>
                  <a:cubicBezTo>
                    <a:pt x="266256" y="370880"/>
                    <a:pt x="263760" y="373372"/>
                    <a:pt x="263760" y="376429"/>
                  </a:cubicBezTo>
                  <a:lnTo>
                    <a:pt x="263760" y="381978"/>
                  </a:lnTo>
                  <a:cubicBezTo>
                    <a:pt x="263760" y="385082"/>
                    <a:pt x="266256" y="387574"/>
                    <a:pt x="269364" y="387574"/>
                  </a:cubicBezTo>
                  <a:lnTo>
                    <a:pt x="290795" y="387574"/>
                  </a:lnTo>
                  <a:cubicBezTo>
                    <a:pt x="293904" y="387574"/>
                    <a:pt x="296400" y="385082"/>
                    <a:pt x="296400" y="381978"/>
                  </a:cubicBezTo>
                  <a:lnTo>
                    <a:pt x="296400" y="376429"/>
                  </a:lnTo>
                  <a:cubicBezTo>
                    <a:pt x="296400" y="373372"/>
                    <a:pt x="293904" y="370880"/>
                    <a:pt x="290795" y="370880"/>
                  </a:cubicBezTo>
                  <a:close/>
                  <a:moveTo>
                    <a:pt x="220381" y="370880"/>
                  </a:moveTo>
                  <a:cubicBezTo>
                    <a:pt x="217272" y="370880"/>
                    <a:pt x="214776" y="373372"/>
                    <a:pt x="214776" y="376429"/>
                  </a:cubicBezTo>
                  <a:lnTo>
                    <a:pt x="214776" y="381978"/>
                  </a:lnTo>
                  <a:cubicBezTo>
                    <a:pt x="214776" y="385082"/>
                    <a:pt x="217272" y="387574"/>
                    <a:pt x="220381" y="387574"/>
                  </a:cubicBezTo>
                  <a:lnTo>
                    <a:pt x="241811" y="387574"/>
                  </a:lnTo>
                  <a:cubicBezTo>
                    <a:pt x="244920" y="387574"/>
                    <a:pt x="247416" y="385082"/>
                    <a:pt x="247416" y="381978"/>
                  </a:cubicBezTo>
                  <a:lnTo>
                    <a:pt x="247416" y="376429"/>
                  </a:lnTo>
                  <a:cubicBezTo>
                    <a:pt x="247416" y="373372"/>
                    <a:pt x="244920" y="370880"/>
                    <a:pt x="241811" y="370880"/>
                  </a:cubicBezTo>
                  <a:close/>
                  <a:moveTo>
                    <a:pt x="367332" y="340359"/>
                  </a:moveTo>
                  <a:cubicBezTo>
                    <a:pt x="364224" y="340359"/>
                    <a:pt x="361727" y="342851"/>
                    <a:pt x="361727" y="345955"/>
                  </a:cubicBezTo>
                  <a:lnTo>
                    <a:pt x="361727" y="351457"/>
                  </a:lnTo>
                  <a:cubicBezTo>
                    <a:pt x="361727" y="354561"/>
                    <a:pt x="364224" y="357054"/>
                    <a:pt x="367332" y="357054"/>
                  </a:cubicBezTo>
                  <a:lnTo>
                    <a:pt x="388763" y="357054"/>
                  </a:lnTo>
                  <a:cubicBezTo>
                    <a:pt x="391871" y="357054"/>
                    <a:pt x="394368" y="354561"/>
                    <a:pt x="394368" y="351457"/>
                  </a:cubicBezTo>
                  <a:lnTo>
                    <a:pt x="394368" y="345955"/>
                  </a:lnTo>
                  <a:cubicBezTo>
                    <a:pt x="394368" y="342851"/>
                    <a:pt x="391871" y="340359"/>
                    <a:pt x="388763" y="340359"/>
                  </a:cubicBezTo>
                  <a:close/>
                  <a:moveTo>
                    <a:pt x="318348" y="340359"/>
                  </a:moveTo>
                  <a:cubicBezTo>
                    <a:pt x="315240" y="340359"/>
                    <a:pt x="312743" y="342851"/>
                    <a:pt x="312743" y="345955"/>
                  </a:cubicBezTo>
                  <a:lnTo>
                    <a:pt x="312743" y="351457"/>
                  </a:lnTo>
                  <a:cubicBezTo>
                    <a:pt x="312743" y="354561"/>
                    <a:pt x="315240" y="357054"/>
                    <a:pt x="318348" y="357054"/>
                  </a:cubicBezTo>
                  <a:lnTo>
                    <a:pt x="339779" y="357054"/>
                  </a:lnTo>
                  <a:cubicBezTo>
                    <a:pt x="342887" y="357054"/>
                    <a:pt x="345384" y="354561"/>
                    <a:pt x="345384" y="351457"/>
                  </a:cubicBezTo>
                  <a:lnTo>
                    <a:pt x="345384" y="345955"/>
                  </a:lnTo>
                  <a:cubicBezTo>
                    <a:pt x="345384" y="342851"/>
                    <a:pt x="342887" y="340359"/>
                    <a:pt x="339779" y="340359"/>
                  </a:cubicBezTo>
                  <a:close/>
                  <a:moveTo>
                    <a:pt x="269364" y="340359"/>
                  </a:moveTo>
                  <a:cubicBezTo>
                    <a:pt x="266256" y="340359"/>
                    <a:pt x="263760" y="342851"/>
                    <a:pt x="263760" y="345955"/>
                  </a:cubicBezTo>
                  <a:lnTo>
                    <a:pt x="263760" y="351457"/>
                  </a:lnTo>
                  <a:cubicBezTo>
                    <a:pt x="263760" y="354561"/>
                    <a:pt x="266256" y="357054"/>
                    <a:pt x="269364" y="357054"/>
                  </a:cubicBezTo>
                  <a:lnTo>
                    <a:pt x="290795" y="357054"/>
                  </a:lnTo>
                  <a:cubicBezTo>
                    <a:pt x="293904" y="357054"/>
                    <a:pt x="296400" y="354561"/>
                    <a:pt x="296400" y="351457"/>
                  </a:cubicBezTo>
                  <a:lnTo>
                    <a:pt x="296400" y="345955"/>
                  </a:lnTo>
                  <a:cubicBezTo>
                    <a:pt x="296400" y="342851"/>
                    <a:pt x="293904" y="340359"/>
                    <a:pt x="290795" y="340359"/>
                  </a:cubicBezTo>
                  <a:close/>
                  <a:moveTo>
                    <a:pt x="220381" y="340359"/>
                  </a:moveTo>
                  <a:cubicBezTo>
                    <a:pt x="217272" y="340359"/>
                    <a:pt x="214776" y="342851"/>
                    <a:pt x="214776" y="345955"/>
                  </a:cubicBezTo>
                  <a:lnTo>
                    <a:pt x="214776" y="351457"/>
                  </a:lnTo>
                  <a:cubicBezTo>
                    <a:pt x="214776" y="354561"/>
                    <a:pt x="217272" y="357054"/>
                    <a:pt x="220381" y="357054"/>
                  </a:cubicBezTo>
                  <a:lnTo>
                    <a:pt x="241811" y="357054"/>
                  </a:lnTo>
                  <a:cubicBezTo>
                    <a:pt x="244920" y="357054"/>
                    <a:pt x="247416" y="354561"/>
                    <a:pt x="247416" y="351457"/>
                  </a:cubicBezTo>
                  <a:lnTo>
                    <a:pt x="247416" y="345955"/>
                  </a:lnTo>
                  <a:cubicBezTo>
                    <a:pt x="247416" y="342851"/>
                    <a:pt x="244920" y="340359"/>
                    <a:pt x="241811" y="340359"/>
                  </a:cubicBezTo>
                  <a:close/>
                  <a:moveTo>
                    <a:pt x="367332" y="309838"/>
                  </a:moveTo>
                  <a:cubicBezTo>
                    <a:pt x="364224" y="309838"/>
                    <a:pt x="361727" y="312331"/>
                    <a:pt x="361727" y="315434"/>
                  </a:cubicBezTo>
                  <a:lnTo>
                    <a:pt x="361727" y="320984"/>
                  </a:lnTo>
                  <a:cubicBezTo>
                    <a:pt x="361727" y="324040"/>
                    <a:pt x="364224" y="326533"/>
                    <a:pt x="367332" y="326533"/>
                  </a:cubicBezTo>
                  <a:lnTo>
                    <a:pt x="388763" y="326533"/>
                  </a:lnTo>
                  <a:cubicBezTo>
                    <a:pt x="391871" y="326533"/>
                    <a:pt x="394368" y="324040"/>
                    <a:pt x="394368" y="320984"/>
                  </a:cubicBezTo>
                  <a:lnTo>
                    <a:pt x="394368" y="315434"/>
                  </a:lnTo>
                  <a:cubicBezTo>
                    <a:pt x="394368" y="312331"/>
                    <a:pt x="391871" y="309838"/>
                    <a:pt x="388763" y="309838"/>
                  </a:cubicBezTo>
                  <a:close/>
                  <a:moveTo>
                    <a:pt x="318348" y="309838"/>
                  </a:moveTo>
                  <a:cubicBezTo>
                    <a:pt x="315240" y="309838"/>
                    <a:pt x="312743" y="312331"/>
                    <a:pt x="312743" y="315434"/>
                  </a:cubicBezTo>
                  <a:lnTo>
                    <a:pt x="312743" y="320984"/>
                  </a:lnTo>
                  <a:cubicBezTo>
                    <a:pt x="312743" y="324040"/>
                    <a:pt x="315240" y="326533"/>
                    <a:pt x="318348" y="326533"/>
                  </a:cubicBezTo>
                  <a:lnTo>
                    <a:pt x="339779" y="326533"/>
                  </a:lnTo>
                  <a:cubicBezTo>
                    <a:pt x="342887" y="326533"/>
                    <a:pt x="345384" y="324040"/>
                    <a:pt x="345384" y="320984"/>
                  </a:cubicBezTo>
                  <a:lnTo>
                    <a:pt x="345384" y="315434"/>
                  </a:lnTo>
                  <a:cubicBezTo>
                    <a:pt x="345384" y="312331"/>
                    <a:pt x="342887" y="309838"/>
                    <a:pt x="339779" y="309838"/>
                  </a:cubicBezTo>
                  <a:close/>
                  <a:moveTo>
                    <a:pt x="269364" y="309838"/>
                  </a:moveTo>
                  <a:cubicBezTo>
                    <a:pt x="266256" y="309838"/>
                    <a:pt x="263760" y="312331"/>
                    <a:pt x="263760" y="315434"/>
                  </a:cubicBezTo>
                  <a:lnTo>
                    <a:pt x="263760" y="320984"/>
                  </a:lnTo>
                  <a:cubicBezTo>
                    <a:pt x="263760" y="324040"/>
                    <a:pt x="266256" y="326533"/>
                    <a:pt x="269364" y="326533"/>
                  </a:cubicBezTo>
                  <a:lnTo>
                    <a:pt x="290795" y="326533"/>
                  </a:lnTo>
                  <a:cubicBezTo>
                    <a:pt x="293904" y="326533"/>
                    <a:pt x="296400" y="324040"/>
                    <a:pt x="296400" y="320984"/>
                  </a:cubicBezTo>
                  <a:lnTo>
                    <a:pt x="296400" y="315434"/>
                  </a:lnTo>
                  <a:cubicBezTo>
                    <a:pt x="296400" y="312331"/>
                    <a:pt x="293904" y="309838"/>
                    <a:pt x="290795" y="309838"/>
                  </a:cubicBezTo>
                  <a:close/>
                  <a:moveTo>
                    <a:pt x="220381" y="309838"/>
                  </a:moveTo>
                  <a:cubicBezTo>
                    <a:pt x="217272" y="309838"/>
                    <a:pt x="214776" y="312331"/>
                    <a:pt x="214776" y="315434"/>
                  </a:cubicBezTo>
                  <a:lnTo>
                    <a:pt x="214776" y="320984"/>
                  </a:lnTo>
                  <a:cubicBezTo>
                    <a:pt x="214776" y="324040"/>
                    <a:pt x="217272" y="326533"/>
                    <a:pt x="220381" y="326533"/>
                  </a:cubicBezTo>
                  <a:lnTo>
                    <a:pt x="241811" y="326533"/>
                  </a:lnTo>
                  <a:cubicBezTo>
                    <a:pt x="244920" y="326533"/>
                    <a:pt x="247416" y="324040"/>
                    <a:pt x="247416" y="320984"/>
                  </a:cubicBezTo>
                  <a:lnTo>
                    <a:pt x="247416" y="315434"/>
                  </a:lnTo>
                  <a:cubicBezTo>
                    <a:pt x="247416" y="312331"/>
                    <a:pt x="244920" y="309838"/>
                    <a:pt x="241811" y="309838"/>
                  </a:cubicBezTo>
                  <a:close/>
                  <a:moveTo>
                    <a:pt x="367332" y="278048"/>
                  </a:moveTo>
                  <a:cubicBezTo>
                    <a:pt x="364224" y="278048"/>
                    <a:pt x="361727" y="280587"/>
                    <a:pt x="361727" y="283644"/>
                  </a:cubicBezTo>
                  <a:lnTo>
                    <a:pt x="361727" y="289193"/>
                  </a:lnTo>
                  <a:cubicBezTo>
                    <a:pt x="361727" y="292297"/>
                    <a:pt x="364224" y="294789"/>
                    <a:pt x="367332" y="294789"/>
                  </a:cubicBezTo>
                  <a:lnTo>
                    <a:pt x="388763" y="294789"/>
                  </a:lnTo>
                  <a:cubicBezTo>
                    <a:pt x="391871" y="294789"/>
                    <a:pt x="394368" y="292297"/>
                    <a:pt x="394368" y="289193"/>
                  </a:cubicBezTo>
                  <a:lnTo>
                    <a:pt x="394368" y="283644"/>
                  </a:lnTo>
                  <a:cubicBezTo>
                    <a:pt x="394368" y="280587"/>
                    <a:pt x="391871" y="278048"/>
                    <a:pt x="388763" y="278048"/>
                  </a:cubicBezTo>
                  <a:close/>
                  <a:moveTo>
                    <a:pt x="318348" y="278048"/>
                  </a:moveTo>
                  <a:cubicBezTo>
                    <a:pt x="315240" y="278048"/>
                    <a:pt x="312743" y="280587"/>
                    <a:pt x="312743" y="283644"/>
                  </a:cubicBezTo>
                  <a:lnTo>
                    <a:pt x="312743" y="289193"/>
                  </a:lnTo>
                  <a:cubicBezTo>
                    <a:pt x="312743" y="292297"/>
                    <a:pt x="315240" y="294789"/>
                    <a:pt x="318348" y="294789"/>
                  </a:cubicBezTo>
                  <a:lnTo>
                    <a:pt x="339779" y="294789"/>
                  </a:lnTo>
                  <a:cubicBezTo>
                    <a:pt x="342887" y="294789"/>
                    <a:pt x="345384" y="292297"/>
                    <a:pt x="345384" y="289193"/>
                  </a:cubicBezTo>
                  <a:lnTo>
                    <a:pt x="345384" y="283644"/>
                  </a:lnTo>
                  <a:cubicBezTo>
                    <a:pt x="345384" y="280587"/>
                    <a:pt x="342887" y="278048"/>
                    <a:pt x="339779" y="278048"/>
                  </a:cubicBezTo>
                  <a:close/>
                  <a:moveTo>
                    <a:pt x="269364" y="278048"/>
                  </a:moveTo>
                  <a:cubicBezTo>
                    <a:pt x="266256" y="278048"/>
                    <a:pt x="263760" y="280587"/>
                    <a:pt x="263760" y="283644"/>
                  </a:cubicBezTo>
                  <a:lnTo>
                    <a:pt x="263760" y="289193"/>
                  </a:lnTo>
                  <a:cubicBezTo>
                    <a:pt x="263760" y="292297"/>
                    <a:pt x="266256" y="294789"/>
                    <a:pt x="269364" y="294789"/>
                  </a:cubicBezTo>
                  <a:lnTo>
                    <a:pt x="290795" y="294789"/>
                  </a:lnTo>
                  <a:cubicBezTo>
                    <a:pt x="293904" y="294789"/>
                    <a:pt x="296400" y="292297"/>
                    <a:pt x="296400" y="289193"/>
                  </a:cubicBezTo>
                  <a:lnTo>
                    <a:pt x="296400" y="283644"/>
                  </a:lnTo>
                  <a:cubicBezTo>
                    <a:pt x="296400" y="280587"/>
                    <a:pt x="293904" y="278048"/>
                    <a:pt x="290795" y="278048"/>
                  </a:cubicBezTo>
                  <a:close/>
                  <a:moveTo>
                    <a:pt x="220381" y="278048"/>
                  </a:moveTo>
                  <a:cubicBezTo>
                    <a:pt x="217272" y="278048"/>
                    <a:pt x="214776" y="280587"/>
                    <a:pt x="214776" y="283644"/>
                  </a:cubicBezTo>
                  <a:lnTo>
                    <a:pt x="214776" y="289193"/>
                  </a:lnTo>
                  <a:cubicBezTo>
                    <a:pt x="214776" y="292297"/>
                    <a:pt x="217272" y="294789"/>
                    <a:pt x="220381" y="294789"/>
                  </a:cubicBezTo>
                  <a:lnTo>
                    <a:pt x="241811" y="294789"/>
                  </a:lnTo>
                  <a:cubicBezTo>
                    <a:pt x="244920" y="294789"/>
                    <a:pt x="247416" y="292297"/>
                    <a:pt x="247416" y="289193"/>
                  </a:cubicBezTo>
                  <a:lnTo>
                    <a:pt x="247416" y="283644"/>
                  </a:lnTo>
                  <a:cubicBezTo>
                    <a:pt x="247416" y="280587"/>
                    <a:pt x="244920" y="278048"/>
                    <a:pt x="241811" y="278048"/>
                  </a:cubicBezTo>
                  <a:close/>
                  <a:moveTo>
                    <a:pt x="367332" y="247527"/>
                  </a:moveTo>
                  <a:cubicBezTo>
                    <a:pt x="364224" y="247527"/>
                    <a:pt x="361727" y="250066"/>
                    <a:pt x="361727" y="253123"/>
                  </a:cubicBezTo>
                  <a:lnTo>
                    <a:pt x="361727" y="258672"/>
                  </a:lnTo>
                  <a:cubicBezTo>
                    <a:pt x="361727" y="261776"/>
                    <a:pt x="364224" y="264269"/>
                    <a:pt x="367332" y="264269"/>
                  </a:cubicBezTo>
                  <a:lnTo>
                    <a:pt x="388763" y="264269"/>
                  </a:lnTo>
                  <a:cubicBezTo>
                    <a:pt x="391871" y="264269"/>
                    <a:pt x="394368" y="261776"/>
                    <a:pt x="394368" y="258672"/>
                  </a:cubicBezTo>
                  <a:lnTo>
                    <a:pt x="394368" y="253123"/>
                  </a:lnTo>
                  <a:cubicBezTo>
                    <a:pt x="394368" y="250066"/>
                    <a:pt x="391871" y="247527"/>
                    <a:pt x="388763" y="247527"/>
                  </a:cubicBezTo>
                  <a:close/>
                  <a:moveTo>
                    <a:pt x="318348" y="247527"/>
                  </a:moveTo>
                  <a:cubicBezTo>
                    <a:pt x="315240" y="247527"/>
                    <a:pt x="312743" y="250066"/>
                    <a:pt x="312743" y="253123"/>
                  </a:cubicBezTo>
                  <a:lnTo>
                    <a:pt x="312743" y="258672"/>
                  </a:lnTo>
                  <a:cubicBezTo>
                    <a:pt x="312743" y="261776"/>
                    <a:pt x="315240" y="264269"/>
                    <a:pt x="318348" y="264269"/>
                  </a:cubicBezTo>
                  <a:lnTo>
                    <a:pt x="339779" y="264269"/>
                  </a:lnTo>
                  <a:cubicBezTo>
                    <a:pt x="342887" y="264269"/>
                    <a:pt x="345384" y="261776"/>
                    <a:pt x="345384" y="258672"/>
                  </a:cubicBezTo>
                  <a:lnTo>
                    <a:pt x="345384" y="253123"/>
                  </a:lnTo>
                  <a:cubicBezTo>
                    <a:pt x="345384" y="250066"/>
                    <a:pt x="342887" y="247527"/>
                    <a:pt x="339779" y="247527"/>
                  </a:cubicBezTo>
                  <a:close/>
                  <a:moveTo>
                    <a:pt x="269364" y="247527"/>
                  </a:moveTo>
                  <a:cubicBezTo>
                    <a:pt x="266256" y="247527"/>
                    <a:pt x="263760" y="250066"/>
                    <a:pt x="263760" y="253123"/>
                  </a:cubicBezTo>
                  <a:lnTo>
                    <a:pt x="263760" y="258672"/>
                  </a:lnTo>
                  <a:cubicBezTo>
                    <a:pt x="263760" y="261776"/>
                    <a:pt x="266256" y="264269"/>
                    <a:pt x="269364" y="264269"/>
                  </a:cubicBezTo>
                  <a:lnTo>
                    <a:pt x="290795" y="264269"/>
                  </a:lnTo>
                  <a:cubicBezTo>
                    <a:pt x="293904" y="264269"/>
                    <a:pt x="296400" y="261776"/>
                    <a:pt x="296400" y="258672"/>
                  </a:cubicBezTo>
                  <a:lnTo>
                    <a:pt x="296400" y="253123"/>
                  </a:lnTo>
                  <a:cubicBezTo>
                    <a:pt x="296400" y="250066"/>
                    <a:pt x="293904" y="247527"/>
                    <a:pt x="290795" y="247527"/>
                  </a:cubicBezTo>
                  <a:close/>
                  <a:moveTo>
                    <a:pt x="220381" y="247527"/>
                  </a:moveTo>
                  <a:cubicBezTo>
                    <a:pt x="217272" y="247527"/>
                    <a:pt x="214776" y="250066"/>
                    <a:pt x="214776" y="253123"/>
                  </a:cubicBezTo>
                  <a:lnTo>
                    <a:pt x="214776" y="258672"/>
                  </a:lnTo>
                  <a:cubicBezTo>
                    <a:pt x="214776" y="261776"/>
                    <a:pt x="217272" y="264269"/>
                    <a:pt x="220381" y="264269"/>
                  </a:cubicBezTo>
                  <a:lnTo>
                    <a:pt x="241811" y="264269"/>
                  </a:lnTo>
                  <a:cubicBezTo>
                    <a:pt x="244920" y="264269"/>
                    <a:pt x="247416" y="261776"/>
                    <a:pt x="247416" y="258672"/>
                  </a:cubicBezTo>
                  <a:lnTo>
                    <a:pt x="247416" y="253123"/>
                  </a:lnTo>
                  <a:cubicBezTo>
                    <a:pt x="247416" y="250066"/>
                    <a:pt x="244920" y="247527"/>
                    <a:pt x="241811" y="247527"/>
                  </a:cubicBezTo>
                  <a:close/>
                  <a:moveTo>
                    <a:pt x="367332" y="217053"/>
                  </a:moveTo>
                  <a:cubicBezTo>
                    <a:pt x="364224" y="217053"/>
                    <a:pt x="361727" y="219546"/>
                    <a:pt x="361727" y="222602"/>
                  </a:cubicBezTo>
                  <a:lnTo>
                    <a:pt x="361727" y="228152"/>
                  </a:lnTo>
                  <a:cubicBezTo>
                    <a:pt x="361727" y="231255"/>
                    <a:pt x="364224" y="233748"/>
                    <a:pt x="367332" y="233748"/>
                  </a:cubicBezTo>
                  <a:lnTo>
                    <a:pt x="388763" y="233748"/>
                  </a:lnTo>
                  <a:cubicBezTo>
                    <a:pt x="391871" y="233748"/>
                    <a:pt x="394368" y="231255"/>
                    <a:pt x="394368" y="228152"/>
                  </a:cubicBezTo>
                  <a:lnTo>
                    <a:pt x="394368" y="222602"/>
                  </a:lnTo>
                  <a:cubicBezTo>
                    <a:pt x="394368" y="219546"/>
                    <a:pt x="391871" y="217053"/>
                    <a:pt x="388763" y="217053"/>
                  </a:cubicBezTo>
                  <a:close/>
                  <a:moveTo>
                    <a:pt x="318348" y="217053"/>
                  </a:moveTo>
                  <a:cubicBezTo>
                    <a:pt x="315240" y="217053"/>
                    <a:pt x="312743" y="219546"/>
                    <a:pt x="312743" y="222602"/>
                  </a:cubicBezTo>
                  <a:lnTo>
                    <a:pt x="312743" y="228152"/>
                  </a:lnTo>
                  <a:cubicBezTo>
                    <a:pt x="312743" y="231255"/>
                    <a:pt x="315240" y="233748"/>
                    <a:pt x="318348" y="233748"/>
                  </a:cubicBezTo>
                  <a:lnTo>
                    <a:pt x="339779" y="233748"/>
                  </a:lnTo>
                  <a:cubicBezTo>
                    <a:pt x="342887" y="233748"/>
                    <a:pt x="345384" y="231255"/>
                    <a:pt x="345384" y="228152"/>
                  </a:cubicBezTo>
                  <a:lnTo>
                    <a:pt x="345384" y="222602"/>
                  </a:lnTo>
                  <a:cubicBezTo>
                    <a:pt x="345384" y="219546"/>
                    <a:pt x="342887" y="217053"/>
                    <a:pt x="339779" y="217053"/>
                  </a:cubicBezTo>
                  <a:close/>
                  <a:moveTo>
                    <a:pt x="269364" y="217053"/>
                  </a:moveTo>
                  <a:cubicBezTo>
                    <a:pt x="266256" y="217053"/>
                    <a:pt x="263760" y="219546"/>
                    <a:pt x="263760" y="222602"/>
                  </a:cubicBezTo>
                  <a:lnTo>
                    <a:pt x="263760" y="228152"/>
                  </a:lnTo>
                  <a:cubicBezTo>
                    <a:pt x="263760" y="231255"/>
                    <a:pt x="266256" y="233748"/>
                    <a:pt x="269364" y="233748"/>
                  </a:cubicBezTo>
                  <a:lnTo>
                    <a:pt x="290795" y="233748"/>
                  </a:lnTo>
                  <a:cubicBezTo>
                    <a:pt x="293904" y="233748"/>
                    <a:pt x="296400" y="231255"/>
                    <a:pt x="296400" y="228152"/>
                  </a:cubicBezTo>
                  <a:lnTo>
                    <a:pt x="296400" y="222602"/>
                  </a:lnTo>
                  <a:cubicBezTo>
                    <a:pt x="296400" y="219546"/>
                    <a:pt x="293904" y="217053"/>
                    <a:pt x="290795" y="217053"/>
                  </a:cubicBezTo>
                  <a:close/>
                  <a:moveTo>
                    <a:pt x="220381" y="217053"/>
                  </a:moveTo>
                  <a:cubicBezTo>
                    <a:pt x="217272" y="217053"/>
                    <a:pt x="214776" y="219546"/>
                    <a:pt x="214776" y="222602"/>
                  </a:cubicBezTo>
                  <a:lnTo>
                    <a:pt x="214776" y="228152"/>
                  </a:lnTo>
                  <a:cubicBezTo>
                    <a:pt x="214776" y="231255"/>
                    <a:pt x="217272" y="233748"/>
                    <a:pt x="220381" y="233748"/>
                  </a:cubicBezTo>
                  <a:lnTo>
                    <a:pt x="241811" y="233748"/>
                  </a:lnTo>
                  <a:cubicBezTo>
                    <a:pt x="244920" y="233748"/>
                    <a:pt x="247416" y="231255"/>
                    <a:pt x="247416" y="228152"/>
                  </a:cubicBezTo>
                  <a:lnTo>
                    <a:pt x="247416" y="222602"/>
                  </a:lnTo>
                  <a:cubicBezTo>
                    <a:pt x="247416" y="219546"/>
                    <a:pt x="244920" y="217053"/>
                    <a:pt x="241811" y="217053"/>
                  </a:cubicBezTo>
                  <a:close/>
                  <a:moveTo>
                    <a:pt x="193628" y="198148"/>
                  </a:moveTo>
                  <a:lnTo>
                    <a:pt x="415986" y="198148"/>
                  </a:lnTo>
                  <a:cubicBezTo>
                    <a:pt x="419095" y="198148"/>
                    <a:pt x="421638" y="200688"/>
                    <a:pt x="421638" y="203791"/>
                  </a:cubicBezTo>
                  <a:lnTo>
                    <a:pt x="421638" y="450920"/>
                  </a:lnTo>
                  <a:lnTo>
                    <a:pt x="579282" y="450920"/>
                  </a:lnTo>
                  <a:cubicBezTo>
                    <a:pt x="582390" y="450920"/>
                    <a:pt x="584887" y="453413"/>
                    <a:pt x="584887" y="456517"/>
                  </a:cubicBezTo>
                  <a:lnTo>
                    <a:pt x="584887" y="578506"/>
                  </a:lnTo>
                  <a:lnTo>
                    <a:pt x="603350" y="578506"/>
                  </a:lnTo>
                  <a:cubicBezTo>
                    <a:pt x="606788" y="578506"/>
                    <a:pt x="609614" y="581327"/>
                    <a:pt x="609614" y="584808"/>
                  </a:cubicBezTo>
                  <a:lnTo>
                    <a:pt x="609614" y="601690"/>
                  </a:lnTo>
                  <a:cubicBezTo>
                    <a:pt x="609614" y="605170"/>
                    <a:pt x="606788" y="607992"/>
                    <a:pt x="603350" y="607992"/>
                  </a:cubicBezTo>
                  <a:lnTo>
                    <a:pt x="6264" y="607992"/>
                  </a:lnTo>
                  <a:cubicBezTo>
                    <a:pt x="2826" y="607992"/>
                    <a:pt x="0" y="605170"/>
                    <a:pt x="0" y="601690"/>
                  </a:cubicBezTo>
                  <a:lnTo>
                    <a:pt x="0" y="584808"/>
                  </a:lnTo>
                  <a:cubicBezTo>
                    <a:pt x="0" y="581327"/>
                    <a:pt x="2826" y="578506"/>
                    <a:pt x="6264" y="578506"/>
                  </a:cubicBezTo>
                  <a:lnTo>
                    <a:pt x="24727" y="578506"/>
                  </a:lnTo>
                  <a:lnTo>
                    <a:pt x="24727" y="456517"/>
                  </a:lnTo>
                  <a:cubicBezTo>
                    <a:pt x="24727" y="453413"/>
                    <a:pt x="27224" y="450920"/>
                    <a:pt x="30332" y="450920"/>
                  </a:cubicBezTo>
                  <a:lnTo>
                    <a:pt x="187976" y="450826"/>
                  </a:lnTo>
                  <a:lnTo>
                    <a:pt x="187976" y="203791"/>
                  </a:lnTo>
                  <a:cubicBezTo>
                    <a:pt x="187976" y="200688"/>
                    <a:pt x="190519" y="198148"/>
                    <a:pt x="193628" y="198148"/>
                  </a:cubicBezTo>
                  <a:close/>
                  <a:moveTo>
                    <a:pt x="304736" y="0"/>
                  </a:moveTo>
                  <a:lnTo>
                    <a:pt x="304878" y="0"/>
                  </a:lnTo>
                  <a:cubicBezTo>
                    <a:pt x="307939" y="0"/>
                    <a:pt x="310482" y="2493"/>
                    <a:pt x="310482" y="5597"/>
                  </a:cubicBezTo>
                  <a:lnTo>
                    <a:pt x="310482" y="60718"/>
                  </a:lnTo>
                  <a:cubicBezTo>
                    <a:pt x="310482" y="62082"/>
                    <a:pt x="310953" y="63399"/>
                    <a:pt x="311848" y="64434"/>
                  </a:cubicBezTo>
                  <a:lnTo>
                    <a:pt x="416874" y="182907"/>
                  </a:lnTo>
                  <a:cubicBezTo>
                    <a:pt x="418664" y="184930"/>
                    <a:pt x="417251" y="188128"/>
                    <a:pt x="414520" y="188128"/>
                  </a:cubicBezTo>
                  <a:lnTo>
                    <a:pt x="195095" y="188128"/>
                  </a:lnTo>
                  <a:cubicBezTo>
                    <a:pt x="192363" y="188128"/>
                    <a:pt x="190950" y="184930"/>
                    <a:pt x="192740" y="182907"/>
                  </a:cubicBezTo>
                  <a:lnTo>
                    <a:pt x="297766" y="64434"/>
                  </a:lnTo>
                  <a:cubicBezTo>
                    <a:pt x="298661" y="63399"/>
                    <a:pt x="299132" y="62082"/>
                    <a:pt x="299132" y="60718"/>
                  </a:cubicBezTo>
                  <a:lnTo>
                    <a:pt x="299132" y="5597"/>
                  </a:lnTo>
                  <a:cubicBezTo>
                    <a:pt x="299132" y="2493"/>
                    <a:pt x="301675" y="0"/>
                    <a:pt x="3047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sp>
      </p:grpSp>
      <p:grpSp>
        <p:nvGrpSpPr>
          <p:cNvPr id="8" name="组合 7"/>
          <p:cNvGrpSpPr/>
          <p:nvPr/>
        </p:nvGrpSpPr>
        <p:grpSpPr>
          <a:xfrm>
            <a:off x="5048376" y="1677353"/>
            <a:ext cx="1838325" cy="2221230"/>
            <a:chOff x="6472681" y="1643063"/>
            <a:chExt cx="1838325" cy="2221230"/>
          </a:xfrm>
        </p:grpSpPr>
        <p:sp>
          <p:nvSpPr>
            <p:cNvPr id="24590" name="文本框 25"/>
            <p:cNvSpPr txBox="1">
              <a:spLocks noChangeArrowheads="1"/>
            </p:cNvSpPr>
            <p:nvPr/>
          </p:nvSpPr>
          <p:spPr bwMode="auto">
            <a:xfrm>
              <a:off x="6472681" y="3465513"/>
              <a:ext cx="1838325" cy="398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25000"/>
                </a:lnSpc>
                <a:spcAft>
                  <a:spcPts val="800"/>
                </a:spcAft>
              </a:pPr>
              <a:r>
                <a:rPr lang="en-US" altLang="zh-CN" sz="1600" b="1" dirty="0" err="1">
                  <a:latin typeface="Arial" panose="020B0604020202090204" pitchFamily="34" charset="0"/>
                  <a:ea typeface="宋体" panose="02010600030101010101" pitchFamily="2" charset="-122"/>
                  <a:sym typeface="+mn-ea"/>
                </a:rPr>
                <a:t>BYD智能装备项目</a:t>
              </a:r>
              <a:endParaRPr lang="zh-CN" altLang="en-US" sz="1600" b="1" dirty="0">
                <a:solidFill>
                  <a:srgbClr val="6FB7D4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6851298" y="1643063"/>
              <a:ext cx="1081088" cy="1709737"/>
              <a:chOff x="6851298" y="1643063"/>
              <a:chExt cx="1081088" cy="1709737"/>
            </a:xfrm>
          </p:grpSpPr>
          <p:sp>
            <p:nvSpPr>
              <p:cNvPr id="24603" name="圆角矩形 12"/>
              <p:cNvSpPr>
                <a:spLocks noChangeAspect="1" noChangeArrowheads="1"/>
              </p:cNvSpPr>
              <p:nvPr/>
            </p:nvSpPr>
            <p:spPr bwMode="auto">
              <a:xfrm rot="2700000">
                <a:off x="6852092" y="1642269"/>
                <a:ext cx="1079500" cy="1081088"/>
              </a:xfrm>
              <a:prstGeom prst="roundRect">
                <a:avLst>
                  <a:gd name="adj" fmla="val 30000"/>
                </a:avLst>
              </a:prstGeom>
              <a:solidFill>
                <a:srgbClr val="6FB7D4"/>
              </a:solidFill>
              <a:ln>
                <a:noFill/>
              </a:ln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90204" pitchFamily="34" charset="0"/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90204" pitchFamily="34" charset="0"/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90204" pitchFamily="34" charset="0"/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90204" pitchFamily="34" charset="0"/>
                  <a:defRPr>
                    <a:solidFill>
                      <a:schemeClr val="tx1"/>
                    </a:solidFill>
                    <a:latin typeface="Segoe UI" panose="020B0502040204020203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ctr" eaLnBrk="1" hangingPunct="1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4589" name="直接连接符 20"/>
              <p:cNvCxnSpPr>
                <a:cxnSpLocks noChangeShapeType="1"/>
              </p:cNvCxnSpPr>
              <p:nvPr/>
            </p:nvCxnSpPr>
            <p:spPr bwMode="auto">
              <a:xfrm>
                <a:off x="7391048" y="2813050"/>
                <a:ext cx="0" cy="539750"/>
              </a:xfrm>
              <a:prstGeom prst="line">
                <a:avLst/>
              </a:prstGeom>
              <a:noFill/>
              <a:ln w="19050">
                <a:solidFill>
                  <a:srgbClr val="6FB7D4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4" name="car-side-view_61562"/>
              <p:cNvSpPr>
                <a:spLocks noChangeAspect="1"/>
              </p:cNvSpPr>
              <p:nvPr/>
            </p:nvSpPr>
            <p:spPr bwMode="auto">
              <a:xfrm>
                <a:off x="6995273" y="1877677"/>
                <a:ext cx="791550" cy="529270"/>
              </a:xfrm>
              <a:custGeom>
                <a:avLst/>
                <a:gdLst>
                  <a:gd name="connsiteX0" fmla="*/ 457799 w 608930"/>
                  <a:gd name="connsiteY0" fmla="*/ 307048 h 407162"/>
                  <a:gd name="connsiteX1" fmla="*/ 423189 w 608930"/>
                  <a:gd name="connsiteY1" fmla="*/ 341501 h 407162"/>
                  <a:gd name="connsiteX2" fmla="*/ 457799 w 608930"/>
                  <a:gd name="connsiteY2" fmla="*/ 375954 h 407162"/>
                  <a:gd name="connsiteX3" fmla="*/ 492314 w 608930"/>
                  <a:gd name="connsiteY3" fmla="*/ 341501 h 407162"/>
                  <a:gd name="connsiteX4" fmla="*/ 457799 w 608930"/>
                  <a:gd name="connsiteY4" fmla="*/ 307048 h 407162"/>
                  <a:gd name="connsiteX5" fmla="*/ 165422 w 608930"/>
                  <a:gd name="connsiteY5" fmla="*/ 307048 h 407162"/>
                  <a:gd name="connsiteX6" fmla="*/ 130907 w 608930"/>
                  <a:gd name="connsiteY6" fmla="*/ 341501 h 407162"/>
                  <a:gd name="connsiteX7" fmla="*/ 165422 w 608930"/>
                  <a:gd name="connsiteY7" fmla="*/ 375954 h 407162"/>
                  <a:gd name="connsiteX8" fmla="*/ 199937 w 608930"/>
                  <a:gd name="connsiteY8" fmla="*/ 341501 h 407162"/>
                  <a:gd name="connsiteX9" fmla="*/ 165422 w 608930"/>
                  <a:gd name="connsiteY9" fmla="*/ 307048 h 407162"/>
                  <a:gd name="connsiteX10" fmla="*/ 457799 w 608930"/>
                  <a:gd name="connsiteY10" fmla="*/ 275840 h 407162"/>
                  <a:gd name="connsiteX11" fmla="*/ 523483 w 608930"/>
                  <a:gd name="connsiteY11" fmla="*/ 341501 h 407162"/>
                  <a:gd name="connsiteX12" fmla="*/ 457799 w 608930"/>
                  <a:gd name="connsiteY12" fmla="*/ 407162 h 407162"/>
                  <a:gd name="connsiteX13" fmla="*/ 392020 w 608930"/>
                  <a:gd name="connsiteY13" fmla="*/ 341501 h 407162"/>
                  <a:gd name="connsiteX14" fmla="*/ 457799 w 608930"/>
                  <a:gd name="connsiteY14" fmla="*/ 275840 h 407162"/>
                  <a:gd name="connsiteX15" fmla="*/ 165422 w 608930"/>
                  <a:gd name="connsiteY15" fmla="*/ 275840 h 407162"/>
                  <a:gd name="connsiteX16" fmla="*/ 231201 w 608930"/>
                  <a:gd name="connsiteY16" fmla="*/ 341501 h 407162"/>
                  <a:gd name="connsiteX17" fmla="*/ 165422 w 608930"/>
                  <a:gd name="connsiteY17" fmla="*/ 407162 h 407162"/>
                  <a:gd name="connsiteX18" fmla="*/ 99738 w 608930"/>
                  <a:gd name="connsiteY18" fmla="*/ 341501 h 407162"/>
                  <a:gd name="connsiteX19" fmla="*/ 165422 w 608930"/>
                  <a:gd name="connsiteY19" fmla="*/ 275840 h 407162"/>
                  <a:gd name="connsiteX20" fmla="*/ 278545 w 608930"/>
                  <a:gd name="connsiteY20" fmla="*/ 218359 h 407162"/>
                  <a:gd name="connsiteX21" fmla="*/ 271853 w 608930"/>
                  <a:gd name="connsiteY21" fmla="*/ 225040 h 407162"/>
                  <a:gd name="connsiteX22" fmla="*/ 278545 w 608930"/>
                  <a:gd name="connsiteY22" fmla="*/ 231721 h 407162"/>
                  <a:gd name="connsiteX23" fmla="*/ 307035 w 608930"/>
                  <a:gd name="connsiteY23" fmla="*/ 231721 h 407162"/>
                  <a:gd name="connsiteX24" fmla="*/ 313727 w 608930"/>
                  <a:gd name="connsiteY24" fmla="*/ 225040 h 407162"/>
                  <a:gd name="connsiteX25" fmla="*/ 307035 w 608930"/>
                  <a:gd name="connsiteY25" fmla="*/ 218359 h 407162"/>
                  <a:gd name="connsiteX26" fmla="*/ 338487 w 608930"/>
                  <a:gd name="connsiteY26" fmla="*/ 27581 h 407162"/>
                  <a:gd name="connsiteX27" fmla="*/ 338487 w 608930"/>
                  <a:gd name="connsiteY27" fmla="*/ 189824 h 407162"/>
                  <a:gd name="connsiteX28" fmla="*/ 508657 w 608930"/>
                  <a:gd name="connsiteY28" fmla="*/ 189633 h 407162"/>
                  <a:gd name="connsiteX29" fmla="*/ 475005 w 608930"/>
                  <a:gd name="connsiteY29" fmla="*/ 108893 h 407162"/>
                  <a:gd name="connsiteX30" fmla="*/ 338487 w 608930"/>
                  <a:gd name="connsiteY30" fmla="*/ 27581 h 407162"/>
                  <a:gd name="connsiteX31" fmla="*/ 318124 w 608930"/>
                  <a:gd name="connsiteY31" fmla="*/ 27009 h 407162"/>
                  <a:gd name="connsiteX32" fmla="*/ 163538 w 608930"/>
                  <a:gd name="connsiteY32" fmla="*/ 111088 h 407162"/>
                  <a:gd name="connsiteX33" fmla="*/ 129026 w 608930"/>
                  <a:gd name="connsiteY33" fmla="*/ 190015 h 407162"/>
                  <a:gd name="connsiteX34" fmla="*/ 318124 w 608930"/>
                  <a:gd name="connsiteY34" fmla="*/ 189824 h 407162"/>
                  <a:gd name="connsiteX35" fmla="*/ 320610 w 608930"/>
                  <a:gd name="connsiteY35" fmla="*/ 0 h 407162"/>
                  <a:gd name="connsiteX36" fmla="*/ 498141 w 608930"/>
                  <a:gd name="connsiteY36" fmla="*/ 94960 h 407162"/>
                  <a:gd name="connsiteX37" fmla="*/ 535999 w 608930"/>
                  <a:gd name="connsiteY37" fmla="*/ 189060 h 407162"/>
                  <a:gd name="connsiteX38" fmla="*/ 536094 w 608930"/>
                  <a:gd name="connsiteY38" fmla="*/ 189633 h 407162"/>
                  <a:gd name="connsiteX39" fmla="*/ 551581 w 608930"/>
                  <a:gd name="connsiteY39" fmla="*/ 189633 h 407162"/>
                  <a:gd name="connsiteX40" fmla="*/ 537433 w 608930"/>
                  <a:gd name="connsiteY40" fmla="*/ 338992 h 407162"/>
                  <a:gd name="connsiteX41" fmla="*/ 457797 w 608930"/>
                  <a:gd name="connsiteY41" fmla="*/ 261879 h 407162"/>
                  <a:gd name="connsiteX42" fmla="*/ 378066 w 608930"/>
                  <a:gd name="connsiteY42" fmla="*/ 339278 h 407162"/>
                  <a:gd name="connsiteX43" fmla="*/ 244703 w 608930"/>
                  <a:gd name="connsiteY43" fmla="*/ 339278 h 407162"/>
                  <a:gd name="connsiteX44" fmla="*/ 165450 w 608930"/>
                  <a:gd name="connsiteY44" fmla="*/ 262356 h 407162"/>
                  <a:gd name="connsiteX45" fmla="*/ 86292 w 608930"/>
                  <a:gd name="connsiteY45" fmla="*/ 339278 h 407162"/>
                  <a:gd name="connsiteX46" fmla="*/ 85336 w 608930"/>
                  <a:gd name="connsiteY46" fmla="*/ 339278 h 407162"/>
                  <a:gd name="connsiteX47" fmla="*/ 60671 w 608930"/>
                  <a:gd name="connsiteY47" fmla="*/ 190015 h 407162"/>
                  <a:gd name="connsiteX48" fmla="*/ 101302 w 608930"/>
                  <a:gd name="connsiteY48" fmla="*/ 190015 h 407162"/>
                  <a:gd name="connsiteX49" fmla="*/ 140976 w 608930"/>
                  <a:gd name="connsiteY49" fmla="*/ 96200 h 407162"/>
                  <a:gd name="connsiteX50" fmla="*/ 320610 w 608930"/>
                  <a:gd name="connsiteY50" fmla="*/ 0 h 40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608930" h="407162">
                    <a:moveTo>
                      <a:pt x="457799" y="307048"/>
                    </a:moveTo>
                    <a:cubicBezTo>
                      <a:pt x="438677" y="307048"/>
                      <a:pt x="423189" y="322509"/>
                      <a:pt x="423189" y="341501"/>
                    </a:cubicBezTo>
                    <a:cubicBezTo>
                      <a:pt x="423189" y="360493"/>
                      <a:pt x="438677" y="375954"/>
                      <a:pt x="457799" y="375954"/>
                    </a:cubicBezTo>
                    <a:cubicBezTo>
                      <a:pt x="476826" y="375954"/>
                      <a:pt x="492314" y="360493"/>
                      <a:pt x="492314" y="341501"/>
                    </a:cubicBezTo>
                    <a:cubicBezTo>
                      <a:pt x="492314" y="322509"/>
                      <a:pt x="476826" y="307048"/>
                      <a:pt x="457799" y="307048"/>
                    </a:cubicBezTo>
                    <a:close/>
                    <a:moveTo>
                      <a:pt x="165422" y="307048"/>
                    </a:moveTo>
                    <a:cubicBezTo>
                      <a:pt x="146395" y="307048"/>
                      <a:pt x="130907" y="322509"/>
                      <a:pt x="130907" y="341501"/>
                    </a:cubicBezTo>
                    <a:cubicBezTo>
                      <a:pt x="130907" y="360493"/>
                      <a:pt x="146395" y="375954"/>
                      <a:pt x="165422" y="375954"/>
                    </a:cubicBezTo>
                    <a:cubicBezTo>
                      <a:pt x="184448" y="375954"/>
                      <a:pt x="199937" y="360493"/>
                      <a:pt x="199937" y="341501"/>
                    </a:cubicBezTo>
                    <a:cubicBezTo>
                      <a:pt x="199937" y="322509"/>
                      <a:pt x="184448" y="307048"/>
                      <a:pt x="165422" y="307048"/>
                    </a:cubicBezTo>
                    <a:close/>
                    <a:moveTo>
                      <a:pt x="457799" y="275840"/>
                    </a:moveTo>
                    <a:cubicBezTo>
                      <a:pt x="494035" y="275840"/>
                      <a:pt x="523483" y="305330"/>
                      <a:pt x="523483" y="341501"/>
                    </a:cubicBezTo>
                    <a:cubicBezTo>
                      <a:pt x="523483" y="377767"/>
                      <a:pt x="494035" y="407162"/>
                      <a:pt x="457799" y="407162"/>
                    </a:cubicBezTo>
                    <a:cubicBezTo>
                      <a:pt x="421468" y="407162"/>
                      <a:pt x="392020" y="377767"/>
                      <a:pt x="392020" y="341501"/>
                    </a:cubicBezTo>
                    <a:cubicBezTo>
                      <a:pt x="392020" y="305330"/>
                      <a:pt x="421468" y="275840"/>
                      <a:pt x="457799" y="275840"/>
                    </a:cubicBezTo>
                    <a:close/>
                    <a:moveTo>
                      <a:pt x="165422" y="275840"/>
                    </a:moveTo>
                    <a:cubicBezTo>
                      <a:pt x="201753" y="275840"/>
                      <a:pt x="231201" y="305330"/>
                      <a:pt x="231201" y="341501"/>
                    </a:cubicBezTo>
                    <a:cubicBezTo>
                      <a:pt x="231201" y="377767"/>
                      <a:pt x="201753" y="407162"/>
                      <a:pt x="165422" y="407162"/>
                    </a:cubicBezTo>
                    <a:cubicBezTo>
                      <a:pt x="129186" y="407162"/>
                      <a:pt x="99738" y="377767"/>
                      <a:pt x="99738" y="341501"/>
                    </a:cubicBezTo>
                    <a:cubicBezTo>
                      <a:pt x="99738" y="305330"/>
                      <a:pt x="129186" y="275840"/>
                      <a:pt x="165422" y="275840"/>
                    </a:cubicBezTo>
                    <a:close/>
                    <a:moveTo>
                      <a:pt x="278545" y="218359"/>
                    </a:moveTo>
                    <a:cubicBezTo>
                      <a:pt x="274817" y="218359"/>
                      <a:pt x="271853" y="221318"/>
                      <a:pt x="271853" y="225040"/>
                    </a:cubicBezTo>
                    <a:cubicBezTo>
                      <a:pt x="271853" y="228762"/>
                      <a:pt x="274817" y="231721"/>
                      <a:pt x="278545" y="231721"/>
                    </a:cubicBezTo>
                    <a:lnTo>
                      <a:pt x="307035" y="231721"/>
                    </a:lnTo>
                    <a:cubicBezTo>
                      <a:pt x="310763" y="231721"/>
                      <a:pt x="313727" y="228762"/>
                      <a:pt x="313727" y="225040"/>
                    </a:cubicBezTo>
                    <a:cubicBezTo>
                      <a:pt x="313727" y="221318"/>
                      <a:pt x="310763" y="218359"/>
                      <a:pt x="307035" y="218359"/>
                    </a:cubicBezTo>
                    <a:close/>
                    <a:moveTo>
                      <a:pt x="338487" y="27581"/>
                    </a:moveTo>
                    <a:lnTo>
                      <a:pt x="338487" y="189824"/>
                    </a:lnTo>
                    <a:cubicBezTo>
                      <a:pt x="405217" y="189728"/>
                      <a:pt x="468600" y="189728"/>
                      <a:pt x="508657" y="189633"/>
                    </a:cubicBezTo>
                    <a:cubicBezTo>
                      <a:pt x="506362" y="178562"/>
                      <a:pt x="497567" y="143441"/>
                      <a:pt x="475005" y="108893"/>
                    </a:cubicBezTo>
                    <a:cubicBezTo>
                      <a:pt x="442692" y="59457"/>
                      <a:pt x="396804" y="32162"/>
                      <a:pt x="338487" y="27581"/>
                    </a:cubicBezTo>
                    <a:close/>
                    <a:moveTo>
                      <a:pt x="318124" y="27009"/>
                    </a:moveTo>
                    <a:cubicBezTo>
                      <a:pt x="252064" y="27677"/>
                      <a:pt x="200057" y="55926"/>
                      <a:pt x="163538" y="111088"/>
                    </a:cubicBezTo>
                    <a:cubicBezTo>
                      <a:pt x="141932" y="143823"/>
                      <a:pt x="132276" y="176653"/>
                      <a:pt x="129026" y="190015"/>
                    </a:cubicBezTo>
                    <a:cubicBezTo>
                      <a:pt x="178834" y="189919"/>
                      <a:pt x="249100" y="189919"/>
                      <a:pt x="318124" y="189824"/>
                    </a:cubicBezTo>
                    <a:close/>
                    <a:moveTo>
                      <a:pt x="320610" y="0"/>
                    </a:moveTo>
                    <a:cubicBezTo>
                      <a:pt x="416497" y="0"/>
                      <a:pt x="470034" y="51631"/>
                      <a:pt x="498141" y="94960"/>
                    </a:cubicBezTo>
                    <a:cubicBezTo>
                      <a:pt x="528159" y="141246"/>
                      <a:pt x="535712" y="187056"/>
                      <a:pt x="535999" y="189060"/>
                    </a:cubicBezTo>
                    <a:cubicBezTo>
                      <a:pt x="536094" y="189251"/>
                      <a:pt x="536094" y="189442"/>
                      <a:pt x="536094" y="189633"/>
                    </a:cubicBezTo>
                    <a:cubicBezTo>
                      <a:pt x="546037" y="189633"/>
                      <a:pt x="551581" y="189633"/>
                      <a:pt x="551581" y="189633"/>
                    </a:cubicBezTo>
                    <a:cubicBezTo>
                      <a:pt x="623856" y="189633"/>
                      <a:pt x="636953" y="332693"/>
                      <a:pt x="537433" y="338992"/>
                    </a:cubicBezTo>
                    <a:cubicBezTo>
                      <a:pt x="536094" y="296332"/>
                      <a:pt x="500913" y="261879"/>
                      <a:pt x="457797" y="261879"/>
                    </a:cubicBezTo>
                    <a:cubicBezTo>
                      <a:pt x="414585" y="261879"/>
                      <a:pt x="379309" y="296427"/>
                      <a:pt x="378066" y="339278"/>
                    </a:cubicBezTo>
                    <a:lnTo>
                      <a:pt x="244703" y="339278"/>
                    </a:lnTo>
                    <a:cubicBezTo>
                      <a:pt x="243460" y="296618"/>
                      <a:pt x="208470" y="262356"/>
                      <a:pt x="165450" y="262356"/>
                    </a:cubicBezTo>
                    <a:cubicBezTo>
                      <a:pt x="122525" y="262356"/>
                      <a:pt x="87439" y="296618"/>
                      <a:pt x="86292" y="339278"/>
                    </a:cubicBezTo>
                    <a:lnTo>
                      <a:pt x="85336" y="339278"/>
                    </a:lnTo>
                    <a:cubicBezTo>
                      <a:pt x="-28620" y="339278"/>
                      <a:pt x="-19729" y="190015"/>
                      <a:pt x="60671" y="190015"/>
                    </a:cubicBezTo>
                    <a:cubicBezTo>
                      <a:pt x="63922" y="190015"/>
                      <a:pt x="78835" y="190015"/>
                      <a:pt x="101302" y="190015"/>
                    </a:cubicBezTo>
                    <a:cubicBezTo>
                      <a:pt x="103022" y="181616"/>
                      <a:pt x="112678" y="139147"/>
                      <a:pt x="140976" y="96200"/>
                    </a:cubicBezTo>
                    <a:cubicBezTo>
                      <a:pt x="170039" y="52299"/>
                      <a:pt x="224818" y="0"/>
                      <a:pt x="32061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sp>
        </p:grpSp>
      </p:grpSp>
      <p:grpSp>
        <p:nvGrpSpPr>
          <p:cNvPr id="7" name="组合 6"/>
          <p:cNvGrpSpPr/>
          <p:nvPr/>
        </p:nvGrpSpPr>
        <p:grpSpPr>
          <a:xfrm>
            <a:off x="9185560" y="1643063"/>
            <a:ext cx="1668780" cy="2221230"/>
            <a:chOff x="9185560" y="1643063"/>
            <a:chExt cx="1668780" cy="2221230"/>
          </a:xfrm>
        </p:grpSpPr>
        <p:sp>
          <p:nvSpPr>
            <p:cNvPr id="24601" name="圆角矩形 15"/>
            <p:cNvSpPr>
              <a:spLocks noChangeAspect="1" noChangeArrowheads="1"/>
            </p:cNvSpPr>
            <p:nvPr/>
          </p:nvSpPr>
          <p:spPr bwMode="auto">
            <a:xfrm rot="2700000">
              <a:off x="9480198" y="1643063"/>
              <a:ext cx="1079500" cy="1079500"/>
            </a:xfrm>
            <a:prstGeom prst="roundRect">
              <a:avLst>
                <a:gd name="adj" fmla="val 30000"/>
              </a:avLst>
            </a:prstGeom>
            <a:solidFill>
              <a:srgbClr val="354B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24593" name="直接连接符 21"/>
            <p:cNvCxnSpPr>
              <a:cxnSpLocks noChangeShapeType="1"/>
            </p:cNvCxnSpPr>
            <p:nvPr/>
          </p:nvCxnSpPr>
          <p:spPr bwMode="auto">
            <a:xfrm>
              <a:off x="10019948" y="2813050"/>
              <a:ext cx="0" cy="539750"/>
            </a:xfrm>
            <a:prstGeom prst="line">
              <a:avLst/>
            </a:prstGeom>
            <a:noFill/>
            <a:ln w="19050">
              <a:solidFill>
                <a:srgbClr val="354B5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594" name="文本框 26"/>
            <p:cNvSpPr txBox="1">
              <a:spLocks noChangeArrowheads="1"/>
            </p:cNvSpPr>
            <p:nvPr/>
          </p:nvSpPr>
          <p:spPr bwMode="auto">
            <a:xfrm>
              <a:off x="9185560" y="3465513"/>
              <a:ext cx="1668780" cy="398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25000"/>
                </a:lnSpc>
                <a:spcAft>
                  <a:spcPts val="800"/>
                </a:spcAft>
              </a:pPr>
              <a:r>
                <a:rPr lang="en-US" altLang="zh-CN" sz="1600" b="1">
                  <a:latin typeface="Arial" panose="020B0604020202090204" pitchFamily="34" charset="0"/>
                  <a:ea typeface="宋体" panose="02010600030101010101" pitchFamily="2" charset="-122"/>
                  <a:sym typeface="+mn-ea"/>
                </a:rPr>
                <a:t>TS智能装备项目</a:t>
              </a:r>
              <a:endParaRPr lang="zh-CN" altLang="en-US" sz="1600" b="1" dirty="0">
                <a:solidFill>
                  <a:srgbClr val="354B5E"/>
                </a:solidFill>
              </a:endParaRPr>
            </a:p>
          </p:txBody>
        </p:sp>
        <p:sp>
          <p:nvSpPr>
            <p:cNvPr id="45" name="analytics_237474"/>
            <p:cNvSpPr>
              <a:spLocks noChangeAspect="1"/>
            </p:cNvSpPr>
            <p:nvPr/>
          </p:nvSpPr>
          <p:spPr bwMode="auto">
            <a:xfrm>
              <a:off x="9655996" y="1911707"/>
              <a:ext cx="727901" cy="496706"/>
            </a:xfrm>
            <a:custGeom>
              <a:avLst/>
              <a:gdLst>
                <a:gd name="connsiteX0" fmla="*/ 20293 w 607639"/>
                <a:gd name="connsiteY0" fmla="*/ 364067 h 414642"/>
                <a:gd name="connsiteX1" fmla="*/ 20293 w 607639"/>
                <a:gd name="connsiteY1" fmla="*/ 384244 h 414642"/>
                <a:gd name="connsiteX2" fmla="*/ 30351 w 607639"/>
                <a:gd name="connsiteY2" fmla="*/ 394377 h 414642"/>
                <a:gd name="connsiteX3" fmla="*/ 577199 w 607639"/>
                <a:gd name="connsiteY3" fmla="*/ 394377 h 414642"/>
                <a:gd name="connsiteX4" fmla="*/ 587346 w 607639"/>
                <a:gd name="connsiteY4" fmla="*/ 384244 h 414642"/>
                <a:gd name="connsiteX5" fmla="*/ 587346 w 607639"/>
                <a:gd name="connsiteY5" fmla="*/ 364067 h 414642"/>
                <a:gd name="connsiteX6" fmla="*/ 556995 w 607639"/>
                <a:gd name="connsiteY6" fmla="*/ 364067 h 414642"/>
                <a:gd name="connsiteX7" fmla="*/ 394917 w 607639"/>
                <a:gd name="connsiteY7" fmla="*/ 364067 h 414642"/>
                <a:gd name="connsiteX8" fmla="*/ 394917 w 607639"/>
                <a:gd name="connsiteY8" fmla="*/ 374200 h 414642"/>
                <a:gd name="connsiteX9" fmla="*/ 384859 w 607639"/>
                <a:gd name="connsiteY9" fmla="*/ 384244 h 414642"/>
                <a:gd name="connsiteX10" fmla="*/ 222780 w 607639"/>
                <a:gd name="connsiteY10" fmla="*/ 384244 h 414642"/>
                <a:gd name="connsiteX11" fmla="*/ 212633 w 607639"/>
                <a:gd name="connsiteY11" fmla="*/ 374200 h 414642"/>
                <a:gd name="connsiteX12" fmla="*/ 212633 w 607639"/>
                <a:gd name="connsiteY12" fmla="*/ 364067 h 414642"/>
                <a:gd name="connsiteX13" fmla="*/ 50644 w 607639"/>
                <a:gd name="connsiteY13" fmla="*/ 364067 h 414642"/>
                <a:gd name="connsiteX14" fmla="*/ 234974 w 607639"/>
                <a:gd name="connsiteY14" fmla="*/ 263095 h 414642"/>
                <a:gd name="connsiteX15" fmla="*/ 229099 w 607639"/>
                <a:gd name="connsiteY15" fmla="*/ 263718 h 414642"/>
                <a:gd name="connsiteX16" fmla="*/ 225717 w 607639"/>
                <a:gd name="connsiteY16" fmla="*/ 265851 h 414642"/>
                <a:gd name="connsiteX17" fmla="*/ 223581 w 607639"/>
                <a:gd name="connsiteY17" fmla="*/ 269228 h 414642"/>
                <a:gd name="connsiteX18" fmla="*/ 222780 w 607639"/>
                <a:gd name="connsiteY18" fmla="*/ 273050 h 414642"/>
                <a:gd name="connsiteX19" fmla="*/ 225717 w 607639"/>
                <a:gd name="connsiteY19" fmla="*/ 280250 h 414642"/>
                <a:gd name="connsiteX20" fmla="*/ 229099 w 607639"/>
                <a:gd name="connsiteY20" fmla="*/ 282383 h 414642"/>
                <a:gd name="connsiteX21" fmla="*/ 232927 w 607639"/>
                <a:gd name="connsiteY21" fmla="*/ 283183 h 414642"/>
                <a:gd name="connsiteX22" fmla="*/ 234974 w 607639"/>
                <a:gd name="connsiteY22" fmla="*/ 282917 h 414642"/>
                <a:gd name="connsiteX23" fmla="*/ 236754 w 607639"/>
                <a:gd name="connsiteY23" fmla="*/ 282383 h 414642"/>
                <a:gd name="connsiteX24" fmla="*/ 238623 w 607639"/>
                <a:gd name="connsiteY24" fmla="*/ 281405 h 414642"/>
                <a:gd name="connsiteX25" fmla="*/ 240136 w 607639"/>
                <a:gd name="connsiteY25" fmla="*/ 280250 h 414642"/>
                <a:gd name="connsiteX26" fmla="*/ 243073 w 607639"/>
                <a:gd name="connsiteY26" fmla="*/ 273050 h 414642"/>
                <a:gd name="connsiteX27" fmla="*/ 242272 w 607639"/>
                <a:gd name="connsiteY27" fmla="*/ 269228 h 414642"/>
                <a:gd name="connsiteX28" fmla="*/ 240136 w 607639"/>
                <a:gd name="connsiteY28" fmla="*/ 265851 h 414642"/>
                <a:gd name="connsiteX29" fmla="*/ 238623 w 607639"/>
                <a:gd name="connsiteY29" fmla="*/ 264606 h 414642"/>
                <a:gd name="connsiteX30" fmla="*/ 236754 w 607639"/>
                <a:gd name="connsiteY30" fmla="*/ 263718 h 414642"/>
                <a:gd name="connsiteX31" fmla="*/ 234974 w 607639"/>
                <a:gd name="connsiteY31" fmla="*/ 263095 h 414642"/>
                <a:gd name="connsiteX32" fmla="*/ 182283 w 607639"/>
                <a:gd name="connsiteY32" fmla="*/ 262918 h 414642"/>
                <a:gd name="connsiteX33" fmla="*/ 172136 w 607639"/>
                <a:gd name="connsiteY33" fmla="*/ 273050 h 414642"/>
                <a:gd name="connsiteX34" fmla="*/ 182283 w 607639"/>
                <a:gd name="connsiteY34" fmla="*/ 283183 h 414642"/>
                <a:gd name="connsiteX35" fmla="*/ 192429 w 607639"/>
                <a:gd name="connsiteY35" fmla="*/ 283183 h 414642"/>
                <a:gd name="connsiteX36" fmla="*/ 202576 w 607639"/>
                <a:gd name="connsiteY36" fmla="*/ 273050 h 414642"/>
                <a:gd name="connsiteX37" fmla="*/ 192429 w 607639"/>
                <a:gd name="connsiteY37" fmla="*/ 262918 h 414642"/>
                <a:gd name="connsiteX38" fmla="*/ 91141 w 607639"/>
                <a:gd name="connsiteY38" fmla="*/ 262918 h 414642"/>
                <a:gd name="connsiteX39" fmla="*/ 80995 w 607639"/>
                <a:gd name="connsiteY39" fmla="*/ 273050 h 414642"/>
                <a:gd name="connsiteX40" fmla="*/ 91141 w 607639"/>
                <a:gd name="connsiteY40" fmla="*/ 283183 h 414642"/>
                <a:gd name="connsiteX41" fmla="*/ 141785 w 607639"/>
                <a:gd name="connsiteY41" fmla="*/ 283183 h 414642"/>
                <a:gd name="connsiteX42" fmla="*/ 151932 w 607639"/>
                <a:gd name="connsiteY42" fmla="*/ 273050 h 414642"/>
                <a:gd name="connsiteX43" fmla="*/ 141785 w 607639"/>
                <a:gd name="connsiteY43" fmla="*/ 262918 h 414642"/>
                <a:gd name="connsiteX44" fmla="*/ 161989 w 607639"/>
                <a:gd name="connsiteY44" fmla="*/ 222476 h 414642"/>
                <a:gd name="connsiteX45" fmla="*/ 151932 w 607639"/>
                <a:gd name="connsiteY45" fmla="*/ 232608 h 414642"/>
                <a:gd name="connsiteX46" fmla="*/ 161989 w 607639"/>
                <a:gd name="connsiteY46" fmla="*/ 242741 h 414642"/>
                <a:gd name="connsiteX47" fmla="*/ 232927 w 607639"/>
                <a:gd name="connsiteY47" fmla="*/ 242741 h 414642"/>
                <a:gd name="connsiteX48" fmla="*/ 243073 w 607639"/>
                <a:gd name="connsiteY48" fmla="*/ 232608 h 414642"/>
                <a:gd name="connsiteX49" fmla="*/ 232927 w 607639"/>
                <a:gd name="connsiteY49" fmla="*/ 222476 h 414642"/>
                <a:gd name="connsiteX50" fmla="*/ 91141 w 607639"/>
                <a:gd name="connsiteY50" fmla="*/ 222476 h 414642"/>
                <a:gd name="connsiteX51" fmla="*/ 80995 w 607639"/>
                <a:gd name="connsiteY51" fmla="*/ 232608 h 414642"/>
                <a:gd name="connsiteX52" fmla="*/ 91141 w 607639"/>
                <a:gd name="connsiteY52" fmla="*/ 242741 h 414642"/>
                <a:gd name="connsiteX53" fmla="*/ 121492 w 607639"/>
                <a:gd name="connsiteY53" fmla="*/ 242741 h 414642"/>
                <a:gd name="connsiteX54" fmla="*/ 131639 w 607639"/>
                <a:gd name="connsiteY54" fmla="*/ 232608 h 414642"/>
                <a:gd name="connsiteX55" fmla="*/ 121492 w 607639"/>
                <a:gd name="connsiteY55" fmla="*/ 222476 h 414642"/>
                <a:gd name="connsiteX56" fmla="*/ 236754 w 607639"/>
                <a:gd name="connsiteY56" fmla="*/ 182834 h 414642"/>
                <a:gd name="connsiteX57" fmla="*/ 225717 w 607639"/>
                <a:gd name="connsiteY57" fmla="*/ 184967 h 414642"/>
                <a:gd name="connsiteX58" fmla="*/ 224471 w 607639"/>
                <a:gd name="connsiteY58" fmla="*/ 186478 h 414642"/>
                <a:gd name="connsiteX59" fmla="*/ 223581 w 607639"/>
                <a:gd name="connsiteY59" fmla="*/ 188255 h 414642"/>
                <a:gd name="connsiteX60" fmla="*/ 222958 w 607639"/>
                <a:gd name="connsiteY60" fmla="*/ 190122 h 414642"/>
                <a:gd name="connsiteX61" fmla="*/ 222780 w 607639"/>
                <a:gd name="connsiteY61" fmla="*/ 192166 h 414642"/>
                <a:gd name="connsiteX62" fmla="*/ 223581 w 607639"/>
                <a:gd name="connsiteY62" fmla="*/ 195988 h 414642"/>
                <a:gd name="connsiteX63" fmla="*/ 225717 w 607639"/>
                <a:gd name="connsiteY63" fmla="*/ 199277 h 414642"/>
                <a:gd name="connsiteX64" fmla="*/ 232927 w 607639"/>
                <a:gd name="connsiteY64" fmla="*/ 202210 h 414642"/>
                <a:gd name="connsiteX65" fmla="*/ 236754 w 607639"/>
                <a:gd name="connsiteY65" fmla="*/ 201410 h 414642"/>
                <a:gd name="connsiteX66" fmla="*/ 240136 w 607639"/>
                <a:gd name="connsiteY66" fmla="*/ 199277 h 414642"/>
                <a:gd name="connsiteX67" fmla="*/ 242272 w 607639"/>
                <a:gd name="connsiteY67" fmla="*/ 195988 h 414642"/>
                <a:gd name="connsiteX68" fmla="*/ 243073 w 607639"/>
                <a:gd name="connsiteY68" fmla="*/ 192166 h 414642"/>
                <a:gd name="connsiteX69" fmla="*/ 242806 w 607639"/>
                <a:gd name="connsiteY69" fmla="*/ 190122 h 414642"/>
                <a:gd name="connsiteX70" fmla="*/ 242272 w 607639"/>
                <a:gd name="connsiteY70" fmla="*/ 188255 h 414642"/>
                <a:gd name="connsiteX71" fmla="*/ 241293 w 607639"/>
                <a:gd name="connsiteY71" fmla="*/ 186478 h 414642"/>
                <a:gd name="connsiteX72" fmla="*/ 240136 w 607639"/>
                <a:gd name="connsiteY72" fmla="*/ 184967 h 414642"/>
                <a:gd name="connsiteX73" fmla="*/ 236754 w 607639"/>
                <a:gd name="connsiteY73" fmla="*/ 182834 h 414642"/>
                <a:gd name="connsiteX74" fmla="*/ 182283 w 607639"/>
                <a:gd name="connsiteY74" fmla="*/ 182034 h 414642"/>
                <a:gd name="connsiteX75" fmla="*/ 172136 w 607639"/>
                <a:gd name="connsiteY75" fmla="*/ 192166 h 414642"/>
                <a:gd name="connsiteX76" fmla="*/ 182283 w 607639"/>
                <a:gd name="connsiteY76" fmla="*/ 202210 h 414642"/>
                <a:gd name="connsiteX77" fmla="*/ 192429 w 607639"/>
                <a:gd name="connsiteY77" fmla="*/ 202210 h 414642"/>
                <a:gd name="connsiteX78" fmla="*/ 202576 w 607639"/>
                <a:gd name="connsiteY78" fmla="*/ 192166 h 414642"/>
                <a:gd name="connsiteX79" fmla="*/ 192429 w 607639"/>
                <a:gd name="connsiteY79" fmla="*/ 182034 h 414642"/>
                <a:gd name="connsiteX80" fmla="*/ 91141 w 607639"/>
                <a:gd name="connsiteY80" fmla="*/ 182034 h 414642"/>
                <a:gd name="connsiteX81" fmla="*/ 80995 w 607639"/>
                <a:gd name="connsiteY81" fmla="*/ 192166 h 414642"/>
                <a:gd name="connsiteX82" fmla="*/ 91141 w 607639"/>
                <a:gd name="connsiteY82" fmla="*/ 202210 h 414642"/>
                <a:gd name="connsiteX83" fmla="*/ 141785 w 607639"/>
                <a:gd name="connsiteY83" fmla="*/ 202210 h 414642"/>
                <a:gd name="connsiteX84" fmla="*/ 151932 w 607639"/>
                <a:gd name="connsiteY84" fmla="*/ 192166 h 414642"/>
                <a:gd name="connsiteX85" fmla="*/ 141785 w 607639"/>
                <a:gd name="connsiteY85" fmla="*/ 182034 h 414642"/>
                <a:gd name="connsiteX86" fmla="*/ 161989 w 607639"/>
                <a:gd name="connsiteY86" fmla="*/ 141592 h 414642"/>
                <a:gd name="connsiteX87" fmla="*/ 151932 w 607639"/>
                <a:gd name="connsiteY87" fmla="*/ 151724 h 414642"/>
                <a:gd name="connsiteX88" fmla="*/ 161989 w 607639"/>
                <a:gd name="connsiteY88" fmla="*/ 161768 h 414642"/>
                <a:gd name="connsiteX89" fmla="*/ 232927 w 607639"/>
                <a:gd name="connsiteY89" fmla="*/ 161768 h 414642"/>
                <a:gd name="connsiteX90" fmla="*/ 243073 w 607639"/>
                <a:gd name="connsiteY90" fmla="*/ 151724 h 414642"/>
                <a:gd name="connsiteX91" fmla="*/ 232927 w 607639"/>
                <a:gd name="connsiteY91" fmla="*/ 141592 h 414642"/>
                <a:gd name="connsiteX92" fmla="*/ 91141 w 607639"/>
                <a:gd name="connsiteY92" fmla="*/ 141592 h 414642"/>
                <a:gd name="connsiteX93" fmla="*/ 80995 w 607639"/>
                <a:gd name="connsiteY93" fmla="*/ 151724 h 414642"/>
                <a:gd name="connsiteX94" fmla="*/ 91141 w 607639"/>
                <a:gd name="connsiteY94" fmla="*/ 161768 h 414642"/>
                <a:gd name="connsiteX95" fmla="*/ 121492 w 607639"/>
                <a:gd name="connsiteY95" fmla="*/ 161768 h 414642"/>
                <a:gd name="connsiteX96" fmla="*/ 131639 w 607639"/>
                <a:gd name="connsiteY96" fmla="*/ 151724 h 414642"/>
                <a:gd name="connsiteX97" fmla="*/ 121492 w 607639"/>
                <a:gd name="connsiteY97" fmla="*/ 141592 h 414642"/>
                <a:gd name="connsiteX98" fmla="*/ 229099 w 607639"/>
                <a:gd name="connsiteY98" fmla="*/ 101950 h 414642"/>
                <a:gd name="connsiteX99" fmla="*/ 225717 w 607639"/>
                <a:gd name="connsiteY99" fmla="*/ 104083 h 414642"/>
                <a:gd name="connsiteX100" fmla="*/ 222780 w 607639"/>
                <a:gd name="connsiteY100" fmla="*/ 111193 h 414642"/>
                <a:gd name="connsiteX101" fmla="*/ 225717 w 607639"/>
                <a:gd name="connsiteY101" fmla="*/ 118393 h 414642"/>
                <a:gd name="connsiteX102" fmla="*/ 229099 w 607639"/>
                <a:gd name="connsiteY102" fmla="*/ 120526 h 414642"/>
                <a:gd name="connsiteX103" fmla="*/ 232927 w 607639"/>
                <a:gd name="connsiteY103" fmla="*/ 121326 h 414642"/>
                <a:gd name="connsiteX104" fmla="*/ 236754 w 607639"/>
                <a:gd name="connsiteY104" fmla="*/ 120526 h 414642"/>
                <a:gd name="connsiteX105" fmla="*/ 240136 w 607639"/>
                <a:gd name="connsiteY105" fmla="*/ 118393 h 414642"/>
                <a:gd name="connsiteX106" fmla="*/ 243073 w 607639"/>
                <a:gd name="connsiteY106" fmla="*/ 111193 h 414642"/>
                <a:gd name="connsiteX107" fmla="*/ 240136 w 607639"/>
                <a:gd name="connsiteY107" fmla="*/ 104083 h 414642"/>
                <a:gd name="connsiteX108" fmla="*/ 229099 w 607639"/>
                <a:gd name="connsiteY108" fmla="*/ 101950 h 414642"/>
                <a:gd name="connsiteX109" fmla="*/ 364540 w 607639"/>
                <a:gd name="connsiteY109" fmla="*/ 101685 h 414642"/>
                <a:gd name="connsiteX110" fmla="*/ 364540 w 607639"/>
                <a:gd name="connsiteY110" fmla="*/ 192165 h 414642"/>
                <a:gd name="connsiteX111" fmla="*/ 374688 w 607639"/>
                <a:gd name="connsiteY111" fmla="*/ 202209 h 414642"/>
                <a:gd name="connsiteX112" fmla="*/ 465309 w 607639"/>
                <a:gd name="connsiteY112" fmla="*/ 202209 h 414642"/>
                <a:gd name="connsiteX113" fmla="*/ 374688 w 607639"/>
                <a:gd name="connsiteY113" fmla="*/ 283179 h 414642"/>
                <a:gd name="connsiteX114" fmla="*/ 283532 w 607639"/>
                <a:gd name="connsiteY114" fmla="*/ 192165 h 414642"/>
                <a:gd name="connsiteX115" fmla="*/ 364540 w 607639"/>
                <a:gd name="connsiteY115" fmla="*/ 101685 h 414642"/>
                <a:gd name="connsiteX116" fmla="*/ 182283 w 607639"/>
                <a:gd name="connsiteY116" fmla="*/ 101150 h 414642"/>
                <a:gd name="connsiteX117" fmla="*/ 172136 w 607639"/>
                <a:gd name="connsiteY117" fmla="*/ 111193 h 414642"/>
                <a:gd name="connsiteX118" fmla="*/ 182283 w 607639"/>
                <a:gd name="connsiteY118" fmla="*/ 121326 h 414642"/>
                <a:gd name="connsiteX119" fmla="*/ 192429 w 607639"/>
                <a:gd name="connsiteY119" fmla="*/ 121326 h 414642"/>
                <a:gd name="connsiteX120" fmla="*/ 202576 w 607639"/>
                <a:gd name="connsiteY120" fmla="*/ 111193 h 414642"/>
                <a:gd name="connsiteX121" fmla="*/ 192429 w 607639"/>
                <a:gd name="connsiteY121" fmla="*/ 101150 h 414642"/>
                <a:gd name="connsiteX122" fmla="*/ 91141 w 607639"/>
                <a:gd name="connsiteY122" fmla="*/ 101150 h 414642"/>
                <a:gd name="connsiteX123" fmla="*/ 80995 w 607639"/>
                <a:gd name="connsiteY123" fmla="*/ 111193 h 414642"/>
                <a:gd name="connsiteX124" fmla="*/ 91141 w 607639"/>
                <a:gd name="connsiteY124" fmla="*/ 121326 h 414642"/>
                <a:gd name="connsiteX125" fmla="*/ 141785 w 607639"/>
                <a:gd name="connsiteY125" fmla="*/ 121326 h 414642"/>
                <a:gd name="connsiteX126" fmla="*/ 151932 w 607639"/>
                <a:gd name="connsiteY126" fmla="*/ 111193 h 414642"/>
                <a:gd name="connsiteX127" fmla="*/ 141785 w 607639"/>
                <a:gd name="connsiteY127" fmla="*/ 101150 h 414642"/>
                <a:gd name="connsiteX128" fmla="*/ 374712 w 607639"/>
                <a:gd name="connsiteY128" fmla="*/ 80884 h 414642"/>
                <a:gd name="connsiteX129" fmla="*/ 263277 w 607639"/>
                <a:gd name="connsiteY129" fmla="*/ 192166 h 414642"/>
                <a:gd name="connsiteX130" fmla="*/ 374712 w 607639"/>
                <a:gd name="connsiteY130" fmla="*/ 303360 h 414642"/>
                <a:gd name="connsiteX131" fmla="*/ 486058 w 607639"/>
                <a:gd name="connsiteY131" fmla="*/ 192166 h 414642"/>
                <a:gd name="connsiteX132" fmla="*/ 476000 w 607639"/>
                <a:gd name="connsiteY132" fmla="*/ 182034 h 414642"/>
                <a:gd name="connsiteX133" fmla="*/ 384859 w 607639"/>
                <a:gd name="connsiteY133" fmla="*/ 182034 h 414642"/>
                <a:gd name="connsiteX134" fmla="*/ 384859 w 607639"/>
                <a:gd name="connsiteY134" fmla="*/ 91017 h 414642"/>
                <a:gd name="connsiteX135" fmla="*/ 374712 w 607639"/>
                <a:gd name="connsiteY135" fmla="*/ 80884 h 414642"/>
                <a:gd name="connsiteX136" fmla="*/ 425368 w 607639"/>
                <a:gd name="connsiteY136" fmla="*/ 61251 h 414642"/>
                <a:gd name="connsiteX137" fmla="*/ 505813 w 607639"/>
                <a:gd name="connsiteY137" fmla="*/ 141625 h 414642"/>
                <a:gd name="connsiteX138" fmla="*/ 425368 w 607639"/>
                <a:gd name="connsiteY138" fmla="*/ 141625 h 414642"/>
                <a:gd name="connsiteX139" fmla="*/ 161989 w 607639"/>
                <a:gd name="connsiteY139" fmla="*/ 60707 h 414642"/>
                <a:gd name="connsiteX140" fmla="*/ 151932 w 607639"/>
                <a:gd name="connsiteY140" fmla="*/ 70751 h 414642"/>
                <a:gd name="connsiteX141" fmla="*/ 161989 w 607639"/>
                <a:gd name="connsiteY141" fmla="*/ 80884 h 414642"/>
                <a:gd name="connsiteX142" fmla="*/ 232927 w 607639"/>
                <a:gd name="connsiteY142" fmla="*/ 80884 h 414642"/>
                <a:gd name="connsiteX143" fmla="*/ 243073 w 607639"/>
                <a:gd name="connsiteY143" fmla="*/ 70751 h 414642"/>
                <a:gd name="connsiteX144" fmla="*/ 232927 w 607639"/>
                <a:gd name="connsiteY144" fmla="*/ 60707 h 414642"/>
                <a:gd name="connsiteX145" fmla="*/ 91141 w 607639"/>
                <a:gd name="connsiteY145" fmla="*/ 60707 h 414642"/>
                <a:gd name="connsiteX146" fmla="*/ 80995 w 607639"/>
                <a:gd name="connsiteY146" fmla="*/ 70751 h 414642"/>
                <a:gd name="connsiteX147" fmla="*/ 91141 w 607639"/>
                <a:gd name="connsiteY147" fmla="*/ 80884 h 414642"/>
                <a:gd name="connsiteX148" fmla="*/ 121492 w 607639"/>
                <a:gd name="connsiteY148" fmla="*/ 80884 h 414642"/>
                <a:gd name="connsiteX149" fmla="*/ 131639 w 607639"/>
                <a:gd name="connsiteY149" fmla="*/ 70751 h 414642"/>
                <a:gd name="connsiteX150" fmla="*/ 121492 w 607639"/>
                <a:gd name="connsiteY150" fmla="*/ 60707 h 414642"/>
                <a:gd name="connsiteX151" fmla="*/ 415210 w 607639"/>
                <a:gd name="connsiteY151" fmla="*/ 40442 h 414642"/>
                <a:gd name="connsiteX152" fmla="*/ 405063 w 607639"/>
                <a:gd name="connsiteY152" fmla="*/ 50575 h 414642"/>
                <a:gd name="connsiteX153" fmla="*/ 405063 w 607639"/>
                <a:gd name="connsiteY153" fmla="*/ 151724 h 414642"/>
                <a:gd name="connsiteX154" fmla="*/ 415210 w 607639"/>
                <a:gd name="connsiteY154" fmla="*/ 161768 h 414642"/>
                <a:gd name="connsiteX155" fmla="*/ 516498 w 607639"/>
                <a:gd name="connsiteY155" fmla="*/ 161768 h 414642"/>
                <a:gd name="connsiteX156" fmla="*/ 526555 w 607639"/>
                <a:gd name="connsiteY156" fmla="*/ 151724 h 414642"/>
                <a:gd name="connsiteX157" fmla="*/ 415210 w 607639"/>
                <a:gd name="connsiteY157" fmla="*/ 40442 h 414642"/>
                <a:gd name="connsiteX158" fmla="*/ 70848 w 607639"/>
                <a:gd name="connsiteY158" fmla="*/ 0 h 414642"/>
                <a:gd name="connsiteX159" fmla="*/ 536702 w 607639"/>
                <a:gd name="connsiteY159" fmla="*/ 0 h 414642"/>
                <a:gd name="connsiteX160" fmla="*/ 567142 w 607639"/>
                <a:gd name="connsiteY160" fmla="*/ 30309 h 414642"/>
                <a:gd name="connsiteX161" fmla="*/ 567142 w 607639"/>
                <a:gd name="connsiteY161" fmla="*/ 343802 h 414642"/>
                <a:gd name="connsiteX162" fmla="*/ 597493 w 607639"/>
                <a:gd name="connsiteY162" fmla="*/ 343802 h 414642"/>
                <a:gd name="connsiteX163" fmla="*/ 607639 w 607639"/>
                <a:gd name="connsiteY163" fmla="*/ 353935 h 414642"/>
                <a:gd name="connsiteX164" fmla="*/ 607639 w 607639"/>
                <a:gd name="connsiteY164" fmla="*/ 384244 h 414642"/>
                <a:gd name="connsiteX165" fmla="*/ 577199 w 607639"/>
                <a:gd name="connsiteY165" fmla="*/ 414642 h 414642"/>
                <a:gd name="connsiteX166" fmla="*/ 30351 w 607639"/>
                <a:gd name="connsiteY166" fmla="*/ 414642 h 414642"/>
                <a:gd name="connsiteX167" fmla="*/ 0 w 607639"/>
                <a:gd name="connsiteY167" fmla="*/ 384244 h 414642"/>
                <a:gd name="connsiteX168" fmla="*/ 0 w 607639"/>
                <a:gd name="connsiteY168" fmla="*/ 353935 h 414642"/>
                <a:gd name="connsiteX169" fmla="*/ 10146 w 607639"/>
                <a:gd name="connsiteY169" fmla="*/ 343802 h 414642"/>
                <a:gd name="connsiteX170" fmla="*/ 40497 w 607639"/>
                <a:gd name="connsiteY170" fmla="*/ 343802 h 414642"/>
                <a:gd name="connsiteX171" fmla="*/ 40497 w 607639"/>
                <a:gd name="connsiteY171" fmla="*/ 30309 h 414642"/>
                <a:gd name="connsiteX172" fmla="*/ 70848 w 607639"/>
                <a:gd name="connsiteY172" fmla="*/ 0 h 41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607639" h="414642">
                  <a:moveTo>
                    <a:pt x="20293" y="364067"/>
                  </a:moveTo>
                  <a:lnTo>
                    <a:pt x="20293" y="384244"/>
                  </a:lnTo>
                  <a:cubicBezTo>
                    <a:pt x="20293" y="389843"/>
                    <a:pt x="24832" y="394377"/>
                    <a:pt x="30351" y="394377"/>
                  </a:cubicBezTo>
                  <a:lnTo>
                    <a:pt x="577199" y="394377"/>
                  </a:lnTo>
                  <a:cubicBezTo>
                    <a:pt x="582807" y="394377"/>
                    <a:pt x="587346" y="389843"/>
                    <a:pt x="587346" y="384244"/>
                  </a:cubicBezTo>
                  <a:lnTo>
                    <a:pt x="587346" y="364067"/>
                  </a:lnTo>
                  <a:lnTo>
                    <a:pt x="556995" y="364067"/>
                  </a:lnTo>
                  <a:lnTo>
                    <a:pt x="394917" y="364067"/>
                  </a:lnTo>
                  <a:lnTo>
                    <a:pt x="394917" y="374200"/>
                  </a:lnTo>
                  <a:cubicBezTo>
                    <a:pt x="394917" y="379711"/>
                    <a:pt x="390377" y="384244"/>
                    <a:pt x="384859" y="384244"/>
                  </a:cubicBezTo>
                  <a:lnTo>
                    <a:pt x="222780" y="384244"/>
                  </a:lnTo>
                  <a:cubicBezTo>
                    <a:pt x="217173" y="384244"/>
                    <a:pt x="212633" y="379711"/>
                    <a:pt x="212633" y="374200"/>
                  </a:cubicBezTo>
                  <a:lnTo>
                    <a:pt x="212633" y="364067"/>
                  </a:lnTo>
                  <a:lnTo>
                    <a:pt x="50644" y="364067"/>
                  </a:lnTo>
                  <a:close/>
                  <a:moveTo>
                    <a:pt x="234974" y="263095"/>
                  </a:moveTo>
                  <a:cubicBezTo>
                    <a:pt x="232927" y="262740"/>
                    <a:pt x="230879" y="262918"/>
                    <a:pt x="229099" y="263718"/>
                  </a:cubicBezTo>
                  <a:cubicBezTo>
                    <a:pt x="227853" y="264251"/>
                    <a:pt x="226696" y="264962"/>
                    <a:pt x="225717" y="265851"/>
                  </a:cubicBezTo>
                  <a:cubicBezTo>
                    <a:pt x="224827" y="266829"/>
                    <a:pt x="224115" y="267984"/>
                    <a:pt x="223581" y="269228"/>
                  </a:cubicBezTo>
                  <a:cubicBezTo>
                    <a:pt x="223136" y="270384"/>
                    <a:pt x="222780" y="271717"/>
                    <a:pt x="222780" y="273050"/>
                  </a:cubicBezTo>
                  <a:cubicBezTo>
                    <a:pt x="222780" y="275628"/>
                    <a:pt x="223937" y="278295"/>
                    <a:pt x="225717" y="280250"/>
                  </a:cubicBezTo>
                  <a:cubicBezTo>
                    <a:pt x="226696" y="281139"/>
                    <a:pt x="227853" y="281850"/>
                    <a:pt x="229099" y="282383"/>
                  </a:cubicBezTo>
                  <a:cubicBezTo>
                    <a:pt x="230256" y="282917"/>
                    <a:pt x="231591" y="283183"/>
                    <a:pt x="232927" y="283183"/>
                  </a:cubicBezTo>
                  <a:cubicBezTo>
                    <a:pt x="233639" y="283183"/>
                    <a:pt x="234262" y="283094"/>
                    <a:pt x="234974" y="282917"/>
                  </a:cubicBezTo>
                  <a:cubicBezTo>
                    <a:pt x="235508" y="282828"/>
                    <a:pt x="236131" y="282650"/>
                    <a:pt x="236754" y="282383"/>
                  </a:cubicBezTo>
                  <a:cubicBezTo>
                    <a:pt x="237377" y="282117"/>
                    <a:pt x="238000" y="281850"/>
                    <a:pt x="238623" y="281405"/>
                  </a:cubicBezTo>
                  <a:cubicBezTo>
                    <a:pt x="239068" y="281139"/>
                    <a:pt x="239602" y="280606"/>
                    <a:pt x="240136" y="280250"/>
                  </a:cubicBezTo>
                  <a:cubicBezTo>
                    <a:pt x="241916" y="278295"/>
                    <a:pt x="243073" y="275628"/>
                    <a:pt x="243073" y="273050"/>
                  </a:cubicBezTo>
                  <a:cubicBezTo>
                    <a:pt x="243073" y="271717"/>
                    <a:pt x="242806" y="270384"/>
                    <a:pt x="242272" y="269228"/>
                  </a:cubicBezTo>
                  <a:cubicBezTo>
                    <a:pt x="241738" y="267984"/>
                    <a:pt x="241026" y="266829"/>
                    <a:pt x="240136" y="265851"/>
                  </a:cubicBezTo>
                  <a:cubicBezTo>
                    <a:pt x="239602" y="265495"/>
                    <a:pt x="239068" y="265051"/>
                    <a:pt x="238623" y="264606"/>
                  </a:cubicBezTo>
                  <a:cubicBezTo>
                    <a:pt x="238000" y="264251"/>
                    <a:pt x="237377" y="263895"/>
                    <a:pt x="236754" y="263718"/>
                  </a:cubicBezTo>
                  <a:cubicBezTo>
                    <a:pt x="236131" y="263451"/>
                    <a:pt x="235508" y="263273"/>
                    <a:pt x="234974" y="263095"/>
                  </a:cubicBezTo>
                  <a:close/>
                  <a:moveTo>
                    <a:pt x="182283" y="262918"/>
                  </a:moveTo>
                  <a:cubicBezTo>
                    <a:pt x="176675" y="262918"/>
                    <a:pt x="172136" y="267451"/>
                    <a:pt x="172136" y="273050"/>
                  </a:cubicBezTo>
                  <a:cubicBezTo>
                    <a:pt x="172136" y="278650"/>
                    <a:pt x="176675" y="283183"/>
                    <a:pt x="182283" y="283183"/>
                  </a:cubicBezTo>
                  <a:lnTo>
                    <a:pt x="192429" y="283183"/>
                  </a:lnTo>
                  <a:cubicBezTo>
                    <a:pt x="198036" y="283183"/>
                    <a:pt x="202576" y="278650"/>
                    <a:pt x="202576" y="273050"/>
                  </a:cubicBezTo>
                  <a:cubicBezTo>
                    <a:pt x="202576" y="267451"/>
                    <a:pt x="198036" y="262918"/>
                    <a:pt x="192429" y="262918"/>
                  </a:cubicBezTo>
                  <a:close/>
                  <a:moveTo>
                    <a:pt x="91141" y="262918"/>
                  </a:moveTo>
                  <a:cubicBezTo>
                    <a:pt x="85534" y="262918"/>
                    <a:pt x="80995" y="267451"/>
                    <a:pt x="80995" y="273050"/>
                  </a:cubicBezTo>
                  <a:cubicBezTo>
                    <a:pt x="80995" y="278650"/>
                    <a:pt x="85534" y="283183"/>
                    <a:pt x="91141" y="283183"/>
                  </a:cubicBezTo>
                  <a:lnTo>
                    <a:pt x="141785" y="283183"/>
                  </a:lnTo>
                  <a:cubicBezTo>
                    <a:pt x="147392" y="283183"/>
                    <a:pt x="151932" y="278650"/>
                    <a:pt x="151932" y="273050"/>
                  </a:cubicBezTo>
                  <a:cubicBezTo>
                    <a:pt x="151932" y="267451"/>
                    <a:pt x="147392" y="262918"/>
                    <a:pt x="141785" y="262918"/>
                  </a:cubicBezTo>
                  <a:close/>
                  <a:moveTo>
                    <a:pt x="161989" y="222476"/>
                  </a:moveTo>
                  <a:cubicBezTo>
                    <a:pt x="156471" y="222476"/>
                    <a:pt x="151932" y="227009"/>
                    <a:pt x="151932" y="232608"/>
                  </a:cubicBezTo>
                  <a:cubicBezTo>
                    <a:pt x="151932" y="238208"/>
                    <a:pt x="156471" y="242741"/>
                    <a:pt x="161989" y="242741"/>
                  </a:cubicBezTo>
                  <a:lnTo>
                    <a:pt x="232927" y="242741"/>
                  </a:lnTo>
                  <a:cubicBezTo>
                    <a:pt x="238534" y="242741"/>
                    <a:pt x="243073" y="238208"/>
                    <a:pt x="243073" y="232608"/>
                  </a:cubicBezTo>
                  <a:cubicBezTo>
                    <a:pt x="243073" y="227009"/>
                    <a:pt x="238534" y="222476"/>
                    <a:pt x="232927" y="222476"/>
                  </a:cubicBezTo>
                  <a:close/>
                  <a:moveTo>
                    <a:pt x="91141" y="222476"/>
                  </a:moveTo>
                  <a:cubicBezTo>
                    <a:pt x="85534" y="222476"/>
                    <a:pt x="80995" y="227009"/>
                    <a:pt x="80995" y="232608"/>
                  </a:cubicBezTo>
                  <a:cubicBezTo>
                    <a:pt x="80995" y="238208"/>
                    <a:pt x="85534" y="242741"/>
                    <a:pt x="91141" y="242741"/>
                  </a:cubicBezTo>
                  <a:lnTo>
                    <a:pt x="121492" y="242741"/>
                  </a:lnTo>
                  <a:cubicBezTo>
                    <a:pt x="127099" y="242741"/>
                    <a:pt x="131639" y="238208"/>
                    <a:pt x="131639" y="232608"/>
                  </a:cubicBezTo>
                  <a:cubicBezTo>
                    <a:pt x="131639" y="227009"/>
                    <a:pt x="127099" y="222476"/>
                    <a:pt x="121492" y="222476"/>
                  </a:cubicBezTo>
                  <a:close/>
                  <a:moveTo>
                    <a:pt x="236754" y="182834"/>
                  </a:moveTo>
                  <a:cubicBezTo>
                    <a:pt x="233016" y="181234"/>
                    <a:pt x="228565" y="182123"/>
                    <a:pt x="225717" y="184967"/>
                  </a:cubicBezTo>
                  <a:cubicBezTo>
                    <a:pt x="225361" y="185500"/>
                    <a:pt x="224827" y="185945"/>
                    <a:pt x="224471" y="186478"/>
                  </a:cubicBezTo>
                  <a:cubicBezTo>
                    <a:pt x="224115" y="187100"/>
                    <a:pt x="223759" y="187722"/>
                    <a:pt x="223581" y="188255"/>
                  </a:cubicBezTo>
                  <a:cubicBezTo>
                    <a:pt x="223314" y="188878"/>
                    <a:pt x="223136" y="189500"/>
                    <a:pt x="222958" y="190122"/>
                  </a:cubicBezTo>
                  <a:cubicBezTo>
                    <a:pt x="222869" y="190833"/>
                    <a:pt x="222780" y="191455"/>
                    <a:pt x="222780" y="192166"/>
                  </a:cubicBezTo>
                  <a:cubicBezTo>
                    <a:pt x="222780" y="193411"/>
                    <a:pt x="223136" y="194744"/>
                    <a:pt x="223581" y="195988"/>
                  </a:cubicBezTo>
                  <a:cubicBezTo>
                    <a:pt x="224115" y="197233"/>
                    <a:pt x="224827" y="198299"/>
                    <a:pt x="225717" y="199277"/>
                  </a:cubicBezTo>
                  <a:cubicBezTo>
                    <a:pt x="227675" y="201144"/>
                    <a:pt x="230256" y="202210"/>
                    <a:pt x="232927" y="202210"/>
                  </a:cubicBezTo>
                  <a:cubicBezTo>
                    <a:pt x="234262" y="202210"/>
                    <a:pt x="235508" y="202032"/>
                    <a:pt x="236754" y="201410"/>
                  </a:cubicBezTo>
                  <a:cubicBezTo>
                    <a:pt x="238000" y="200966"/>
                    <a:pt x="239068" y="200255"/>
                    <a:pt x="240136" y="199277"/>
                  </a:cubicBezTo>
                  <a:cubicBezTo>
                    <a:pt x="241026" y="198299"/>
                    <a:pt x="241738" y="197233"/>
                    <a:pt x="242272" y="195988"/>
                  </a:cubicBezTo>
                  <a:cubicBezTo>
                    <a:pt x="242717" y="194744"/>
                    <a:pt x="243073" y="193411"/>
                    <a:pt x="243073" y="192166"/>
                  </a:cubicBezTo>
                  <a:cubicBezTo>
                    <a:pt x="243073" y="191455"/>
                    <a:pt x="242984" y="190833"/>
                    <a:pt x="242806" y="190122"/>
                  </a:cubicBezTo>
                  <a:cubicBezTo>
                    <a:pt x="242717" y="189500"/>
                    <a:pt x="242539" y="188878"/>
                    <a:pt x="242272" y="188255"/>
                  </a:cubicBezTo>
                  <a:cubicBezTo>
                    <a:pt x="242005" y="187722"/>
                    <a:pt x="241738" y="187100"/>
                    <a:pt x="241293" y="186478"/>
                  </a:cubicBezTo>
                  <a:cubicBezTo>
                    <a:pt x="241026" y="185945"/>
                    <a:pt x="240492" y="185500"/>
                    <a:pt x="240136" y="184967"/>
                  </a:cubicBezTo>
                  <a:cubicBezTo>
                    <a:pt x="239068" y="184078"/>
                    <a:pt x="238000" y="183367"/>
                    <a:pt x="236754" y="182834"/>
                  </a:cubicBezTo>
                  <a:close/>
                  <a:moveTo>
                    <a:pt x="182283" y="182034"/>
                  </a:moveTo>
                  <a:cubicBezTo>
                    <a:pt x="176675" y="182034"/>
                    <a:pt x="172136" y="186567"/>
                    <a:pt x="172136" y="192166"/>
                  </a:cubicBezTo>
                  <a:cubicBezTo>
                    <a:pt x="172136" y="197677"/>
                    <a:pt x="176675" y="202210"/>
                    <a:pt x="182283" y="202210"/>
                  </a:cubicBezTo>
                  <a:lnTo>
                    <a:pt x="192429" y="202210"/>
                  </a:lnTo>
                  <a:cubicBezTo>
                    <a:pt x="198036" y="202210"/>
                    <a:pt x="202576" y="197677"/>
                    <a:pt x="202576" y="192166"/>
                  </a:cubicBezTo>
                  <a:cubicBezTo>
                    <a:pt x="202576" y="186567"/>
                    <a:pt x="198036" y="182034"/>
                    <a:pt x="192429" y="182034"/>
                  </a:cubicBezTo>
                  <a:close/>
                  <a:moveTo>
                    <a:pt x="91141" y="182034"/>
                  </a:moveTo>
                  <a:cubicBezTo>
                    <a:pt x="85534" y="182034"/>
                    <a:pt x="80995" y="186567"/>
                    <a:pt x="80995" y="192166"/>
                  </a:cubicBezTo>
                  <a:cubicBezTo>
                    <a:pt x="80995" y="197677"/>
                    <a:pt x="85534" y="202210"/>
                    <a:pt x="91141" y="202210"/>
                  </a:cubicBezTo>
                  <a:lnTo>
                    <a:pt x="141785" y="202210"/>
                  </a:lnTo>
                  <a:cubicBezTo>
                    <a:pt x="147392" y="202210"/>
                    <a:pt x="151932" y="197677"/>
                    <a:pt x="151932" y="192166"/>
                  </a:cubicBezTo>
                  <a:cubicBezTo>
                    <a:pt x="151932" y="186567"/>
                    <a:pt x="147392" y="182034"/>
                    <a:pt x="141785" y="182034"/>
                  </a:cubicBezTo>
                  <a:close/>
                  <a:moveTo>
                    <a:pt x="161989" y="141592"/>
                  </a:moveTo>
                  <a:cubicBezTo>
                    <a:pt x="156471" y="141592"/>
                    <a:pt x="151932" y="146125"/>
                    <a:pt x="151932" y="151724"/>
                  </a:cubicBezTo>
                  <a:cubicBezTo>
                    <a:pt x="151932" y="157235"/>
                    <a:pt x="156471" y="161768"/>
                    <a:pt x="161989" y="161768"/>
                  </a:cubicBezTo>
                  <a:lnTo>
                    <a:pt x="232927" y="161768"/>
                  </a:lnTo>
                  <a:cubicBezTo>
                    <a:pt x="238534" y="161768"/>
                    <a:pt x="243073" y="157235"/>
                    <a:pt x="243073" y="151724"/>
                  </a:cubicBezTo>
                  <a:cubicBezTo>
                    <a:pt x="243073" y="146125"/>
                    <a:pt x="238534" y="141592"/>
                    <a:pt x="232927" y="141592"/>
                  </a:cubicBezTo>
                  <a:close/>
                  <a:moveTo>
                    <a:pt x="91141" y="141592"/>
                  </a:moveTo>
                  <a:cubicBezTo>
                    <a:pt x="85534" y="141592"/>
                    <a:pt x="80995" y="146125"/>
                    <a:pt x="80995" y="151724"/>
                  </a:cubicBezTo>
                  <a:cubicBezTo>
                    <a:pt x="80995" y="157235"/>
                    <a:pt x="85534" y="161768"/>
                    <a:pt x="91141" y="161768"/>
                  </a:cubicBezTo>
                  <a:lnTo>
                    <a:pt x="121492" y="161768"/>
                  </a:lnTo>
                  <a:cubicBezTo>
                    <a:pt x="127099" y="161768"/>
                    <a:pt x="131639" y="157235"/>
                    <a:pt x="131639" y="151724"/>
                  </a:cubicBezTo>
                  <a:cubicBezTo>
                    <a:pt x="131639" y="146125"/>
                    <a:pt x="127099" y="141592"/>
                    <a:pt x="121492" y="141592"/>
                  </a:cubicBezTo>
                  <a:close/>
                  <a:moveTo>
                    <a:pt x="229099" y="101950"/>
                  </a:moveTo>
                  <a:cubicBezTo>
                    <a:pt x="227853" y="102394"/>
                    <a:pt x="226696" y="103105"/>
                    <a:pt x="225717" y="104083"/>
                  </a:cubicBezTo>
                  <a:cubicBezTo>
                    <a:pt x="223937" y="105949"/>
                    <a:pt x="222780" y="108616"/>
                    <a:pt x="222780" y="111193"/>
                  </a:cubicBezTo>
                  <a:cubicBezTo>
                    <a:pt x="222780" y="113860"/>
                    <a:pt x="223937" y="116526"/>
                    <a:pt x="225717" y="118393"/>
                  </a:cubicBezTo>
                  <a:cubicBezTo>
                    <a:pt x="226696" y="119282"/>
                    <a:pt x="227853" y="119993"/>
                    <a:pt x="229099" y="120526"/>
                  </a:cubicBezTo>
                  <a:cubicBezTo>
                    <a:pt x="230256" y="121148"/>
                    <a:pt x="231591" y="121326"/>
                    <a:pt x="232927" y="121326"/>
                  </a:cubicBezTo>
                  <a:cubicBezTo>
                    <a:pt x="234262" y="121326"/>
                    <a:pt x="235508" y="121148"/>
                    <a:pt x="236754" y="120526"/>
                  </a:cubicBezTo>
                  <a:cubicBezTo>
                    <a:pt x="238000" y="119993"/>
                    <a:pt x="239068" y="119282"/>
                    <a:pt x="240136" y="118393"/>
                  </a:cubicBezTo>
                  <a:cubicBezTo>
                    <a:pt x="241916" y="116526"/>
                    <a:pt x="243073" y="113860"/>
                    <a:pt x="243073" y="111193"/>
                  </a:cubicBezTo>
                  <a:cubicBezTo>
                    <a:pt x="243073" y="108616"/>
                    <a:pt x="241916" y="105949"/>
                    <a:pt x="240136" y="104083"/>
                  </a:cubicBezTo>
                  <a:cubicBezTo>
                    <a:pt x="237288" y="101238"/>
                    <a:pt x="232838" y="100350"/>
                    <a:pt x="229099" y="101950"/>
                  </a:cubicBezTo>
                  <a:close/>
                  <a:moveTo>
                    <a:pt x="364540" y="101685"/>
                  </a:moveTo>
                  <a:lnTo>
                    <a:pt x="364540" y="192165"/>
                  </a:lnTo>
                  <a:cubicBezTo>
                    <a:pt x="364540" y="197676"/>
                    <a:pt x="369080" y="202209"/>
                    <a:pt x="374688" y="202209"/>
                  </a:cubicBezTo>
                  <a:lnTo>
                    <a:pt x="465309" y="202209"/>
                  </a:lnTo>
                  <a:cubicBezTo>
                    <a:pt x="460235" y="247716"/>
                    <a:pt x="421512" y="283179"/>
                    <a:pt x="374688" y="283179"/>
                  </a:cubicBezTo>
                  <a:cubicBezTo>
                    <a:pt x="324392" y="283179"/>
                    <a:pt x="283532" y="242294"/>
                    <a:pt x="283532" y="192165"/>
                  </a:cubicBezTo>
                  <a:cubicBezTo>
                    <a:pt x="283532" y="145325"/>
                    <a:pt x="319051" y="106751"/>
                    <a:pt x="364540" y="101685"/>
                  </a:cubicBezTo>
                  <a:close/>
                  <a:moveTo>
                    <a:pt x="182283" y="101150"/>
                  </a:moveTo>
                  <a:cubicBezTo>
                    <a:pt x="176675" y="101150"/>
                    <a:pt x="172136" y="105683"/>
                    <a:pt x="172136" y="111193"/>
                  </a:cubicBezTo>
                  <a:cubicBezTo>
                    <a:pt x="172136" y="116793"/>
                    <a:pt x="176675" y="121326"/>
                    <a:pt x="182283" y="121326"/>
                  </a:cubicBezTo>
                  <a:lnTo>
                    <a:pt x="192429" y="121326"/>
                  </a:lnTo>
                  <a:cubicBezTo>
                    <a:pt x="198036" y="121326"/>
                    <a:pt x="202576" y="116793"/>
                    <a:pt x="202576" y="111193"/>
                  </a:cubicBezTo>
                  <a:cubicBezTo>
                    <a:pt x="202576" y="105683"/>
                    <a:pt x="198036" y="101150"/>
                    <a:pt x="192429" y="101150"/>
                  </a:cubicBezTo>
                  <a:close/>
                  <a:moveTo>
                    <a:pt x="91141" y="101150"/>
                  </a:moveTo>
                  <a:cubicBezTo>
                    <a:pt x="85534" y="101150"/>
                    <a:pt x="80995" y="105683"/>
                    <a:pt x="80995" y="111193"/>
                  </a:cubicBezTo>
                  <a:cubicBezTo>
                    <a:pt x="80995" y="116793"/>
                    <a:pt x="85534" y="121326"/>
                    <a:pt x="91141" y="121326"/>
                  </a:cubicBezTo>
                  <a:lnTo>
                    <a:pt x="141785" y="121326"/>
                  </a:lnTo>
                  <a:cubicBezTo>
                    <a:pt x="147392" y="121326"/>
                    <a:pt x="151932" y="116793"/>
                    <a:pt x="151932" y="111193"/>
                  </a:cubicBezTo>
                  <a:cubicBezTo>
                    <a:pt x="151932" y="105683"/>
                    <a:pt x="147392" y="101150"/>
                    <a:pt x="141785" y="101150"/>
                  </a:cubicBezTo>
                  <a:close/>
                  <a:moveTo>
                    <a:pt x="374712" y="80884"/>
                  </a:moveTo>
                  <a:cubicBezTo>
                    <a:pt x="313299" y="80884"/>
                    <a:pt x="263277" y="130837"/>
                    <a:pt x="263277" y="192166"/>
                  </a:cubicBezTo>
                  <a:cubicBezTo>
                    <a:pt x="263277" y="253496"/>
                    <a:pt x="313299" y="303360"/>
                    <a:pt x="374712" y="303360"/>
                  </a:cubicBezTo>
                  <a:cubicBezTo>
                    <a:pt x="436126" y="303360"/>
                    <a:pt x="486058" y="253496"/>
                    <a:pt x="486058" y="192166"/>
                  </a:cubicBezTo>
                  <a:cubicBezTo>
                    <a:pt x="486058" y="186567"/>
                    <a:pt x="481519" y="182034"/>
                    <a:pt x="476000" y="182034"/>
                  </a:cubicBezTo>
                  <a:lnTo>
                    <a:pt x="384859" y="182034"/>
                  </a:lnTo>
                  <a:lnTo>
                    <a:pt x="384859" y="91017"/>
                  </a:lnTo>
                  <a:cubicBezTo>
                    <a:pt x="384859" y="85417"/>
                    <a:pt x="380320" y="80884"/>
                    <a:pt x="374712" y="80884"/>
                  </a:cubicBezTo>
                  <a:close/>
                  <a:moveTo>
                    <a:pt x="425368" y="61251"/>
                  </a:moveTo>
                  <a:cubicBezTo>
                    <a:pt x="467548" y="65874"/>
                    <a:pt x="501097" y="99482"/>
                    <a:pt x="505813" y="141625"/>
                  </a:cubicBezTo>
                  <a:lnTo>
                    <a:pt x="425368" y="141625"/>
                  </a:lnTo>
                  <a:close/>
                  <a:moveTo>
                    <a:pt x="161989" y="60707"/>
                  </a:moveTo>
                  <a:cubicBezTo>
                    <a:pt x="156471" y="60707"/>
                    <a:pt x="151932" y="65241"/>
                    <a:pt x="151932" y="70751"/>
                  </a:cubicBezTo>
                  <a:cubicBezTo>
                    <a:pt x="151932" y="76351"/>
                    <a:pt x="156471" y="80884"/>
                    <a:pt x="161989" y="80884"/>
                  </a:cubicBezTo>
                  <a:lnTo>
                    <a:pt x="232927" y="80884"/>
                  </a:lnTo>
                  <a:cubicBezTo>
                    <a:pt x="238534" y="80884"/>
                    <a:pt x="243073" y="76351"/>
                    <a:pt x="243073" y="70751"/>
                  </a:cubicBezTo>
                  <a:cubicBezTo>
                    <a:pt x="243073" y="65241"/>
                    <a:pt x="238534" y="60707"/>
                    <a:pt x="232927" y="60707"/>
                  </a:cubicBezTo>
                  <a:close/>
                  <a:moveTo>
                    <a:pt x="91141" y="60707"/>
                  </a:moveTo>
                  <a:cubicBezTo>
                    <a:pt x="85534" y="60707"/>
                    <a:pt x="80995" y="65241"/>
                    <a:pt x="80995" y="70751"/>
                  </a:cubicBezTo>
                  <a:cubicBezTo>
                    <a:pt x="80995" y="76351"/>
                    <a:pt x="85534" y="80884"/>
                    <a:pt x="91141" y="80884"/>
                  </a:cubicBezTo>
                  <a:lnTo>
                    <a:pt x="121492" y="80884"/>
                  </a:lnTo>
                  <a:cubicBezTo>
                    <a:pt x="127099" y="80884"/>
                    <a:pt x="131639" y="76351"/>
                    <a:pt x="131639" y="70751"/>
                  </a:cubicBezTo>
                  <a:cubicBezTo>
                    <a:pt x="131639" y="65241"/>
                    <a:pt x="127099" y="60707"/>
                    <a:pt x="121492" y="60707"/>
                  </a:cubicBezTo>
                  <a:close/>
                  <a:moveTo>
                    <a:pt x="415210" y="40442"/>
                  </a:moveTo>
                  <a:cubicBezTo>
                    <a:pt x="409603" y="40442"/>
                    <a:pt x="405063" y="44975"/>
                    <a:pt x="405063" y="50575"/>
                  </a:cubicBezTo>
                  <a:lnTo>
                    <a:pt x="405063" y="151724"/>
                  </a:lnTo>
                  <a:cubicBezTo>
                    <a:pt x="405063" y="157235"/>
                    <a:pt x="409603" y="161768"/>
                    <a:pt x="415210" y="161768"/>
                  </a:cubicBezTo>
                  <a:lnTo>
                    <a:pt x="516498" y="161768"/>
                  </a:lnTo>
                  <a:cubicBezTo>
                    <a:pt x="522016" y="161768"/>
                    <a:pt x="526555" y="157235"/>
                    <a:pt x="526555" y="151724"/>
                  </a:cubicBezTo>
                  <a:cubicBezTo>
                    <a:pt x="526555" y="90306"/>
                    <a:pt x="476623" y="40442"/>
                    <a:pt x="415210" y="40442"/>
                  </a:cubicBezTo>
                  <a:close/>
                  <a:moveTo>
                    <a:pt x="70848" y="0"/>
                  </a:moveTo>
                  <a:lnTo>
                    <a:pt x="536702" y="0"/>
                  </a:lnTo>
                  <a:cubicBezTo>
                    <a:pt x="553435" y="0"/>
                    <a:pt x="567142" y="13599"/>
                    <a:pt x="567142" y="30309"/>
                  </a:cubicBezTo>
                  <a:lnTo>
                    <a:pt x="567142" y="343802"/>
                  </a:lnTo>
                  <a:lnTo>
                    <a:pt x="597493" y="343802"/>
                  </a:lnTo>
                  <a:cubicBezTo>
                    <a:pt x="603100" y="343802"/>
                    <a:pt x="607639" y="348335"/>
                    <a:pt x="607639" y="353935"/>
                  </a:cubicBezTo>
                  <a:lnTo>
                    <a:pt x="607639" y="384244"/>
                  </a:lnTo>
                  <a:cubicBezTo>
                    <a:pt x="607639" y="401043"/>
                    <a:pt x="594021" y="414642"/>
                    <a:pt x="577199" y="414642"/>
                  </a:cubicBezTo>
                  <a:lnTo>
                    <a:pt x="30351" y="414642"/>
                  </a:lnTo>
                  <a:cubicBezTo>
                    <a:pt x="13618" y="414642"/>
                    <a:pt x="0" y="401043"/>
                    <a:pt x="0" y="384244"/>
                  </a:cubicBezTo>
                  <a:lnTo>
                    <a:pt x="0" y="353935"/>
                  </a:lnTo>
                  <a:cubicBezTo>
                    <a:pt x="0" y="348335"/>
                    <a:pt x="4539" y="343802"/>
                    <a:pt x="10146" y="343802"/>
                  </a:cubicBezTo>
                  <a:lnTo>
                    <a:pt x="40497" y="343802"/>
                  </a:lnTo>
                  <a:lnTo>
                    <a:pt x="40497" y="30309"/>
                  </a:lnTo>
                  <a:cubicBezTo>
                    <a:pt x="40497" y="13599"/>
                    <a:pt x="54115" y="0"/>
                    <a:pt x="7084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sp>
      </p:grpSp>
      <p:sp>
        <p:nvSpPr>
          <p:cNvPr id="27" name="文本框 26"/>
          <p:cNvSpPr txBox="1"/>
          <p:nvPr/>
        </p:nvSpPr>
        <p:spPr>
          <a:xfrm>
            <a:off x="4860925" y="3870326"/>
            <a:ext cx="38322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汽车电池的 PACK 组装、锂电池/铁电池、系统级电源生产设备装配与售后维修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4860925" y="4907021"/>
            <a:ext cx="40925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项目所在地：深圳、惠州、汕尾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602960" y="3940494"/>
            <a:ext cx="378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非标自动化与视觉设备组装与售后服务、机器人、测试系统技术支持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537101" y="4838010"/>
            <a:ext cx="41428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6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项目所在地深圳福永、龙华、东莞、重庆、郑州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8953501" y="4821548"/>
            <a:ext cx="31438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18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项目所在地：深圳、东莞、武汉、成都、福州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535940" y="363855"/>
            <a:ext cx="10257155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4400" dirty="0">
                <a:latin typeface="微软雅黑" charset="0"/>
                <a:ea typeface="微软雅黑" charset="0"/>
                <a:cs typeface="微软雅黑" charset="0"/>
              </a:rPr>
              <a:t>科威信集团战略合作项目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988050" y="1026795"/>
            <a:ext cx="4500245" cy="307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 kern="0" dirty="0">
                <a:solidFill>
                  <a:schemeClr val="accent2"/>
                </a:solidFill>
                <a:latin typeface="Arial" panose="020B0604020202090204"/>
                <a:ea typeface="微软雅黑" panose="020B0503020204020204" pitchFamily="34" charset="-122"/>
                <a:cs typeface="+mj-cs"/>
                <a:sym typeface="+mn-ea"/>
              </a:rPr>
              <a:t>新一代（圆形卧式）</a:t>
            </a:r>
            <a:r>
              <a:rPr lang="zh-CN" altLang="en-US" sz="2000" b="1" kern="0" dirty="0">
                <a:solidFill>
                  <a:schemeClr val="accent2"/>
                </a:solidFill>
                <a:latin typeface="Arial" panose="020B0604020202090204"/>
                <a:ea typeface="微软雅黑" panose="020B0503020204020204" pitchFamily="34" charset="-122"/>
                <a:cs typeface="+mj-cs"/>
              </a:rPr>
              <a:t>真空全密闭清洗</a:t>
            </a:r>
          </a:p>
        </p:txBody>
      </p:sp>
      <p:sp>
        <p:nvSpPr>
          <p:cNvPr id="118" name="object 23"/>
          <p:cNvSpPr txBox="1"/>
          <p:nvPr/>
        </p:nvSpPr>
        <p:spPr>
          <a:xfrm>
            <a:off x="5988050" y="1334135"/>
            <a:ext cx="3920490" cy="1594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9000"/>
              </a:lnSpc>
              <a:spcBef>
                <a:spcPts val="100"/>
              </a:spcBef>
            </a:pPr>
            <a:r>
              <a:rPr spc="35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通</a:t>
            </a:r>
            <a:r>
              <a:rPr spc="20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过</a:t>
            </a:r>
            <a:r>
              <a:rPr spc="25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先</a:t>
            </a:r>
            <a:r>
              <a:rPr spc="5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进</a:t>
            </a:r>
            <a:r>
              <a:rPr spc="-15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pc="-20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工</a:t>
            </a:r>
            <a:r>
              <a:rPr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艺</a:t>
            </a:r>
            <a:r>
              <a:rPr spc="30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技</a:t>
            </a:r>
            <a:r>
              <a:rPr spc="-25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术</a:t>
            </a:r>
            <a:r>
              <a:rPr spc="180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spc="180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为</a:t>
            </a:r>
            <a:r>
              <a:rPr spc="40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零</a:t>
            </a:r>
            <a:r>
              <a:rPr spc="80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件</a:t>
            </a:r>
            <a:r>
              <a:rPr spc="40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有表</a:t>
            </a:r>
            <a:r>
              <a:rPr spc="30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面</a:t>
            </a:r>
            <a:r>
              <a:rPr spc="50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的</a:t>
            </a:r>
            <a:r>
              <a:rPr lang="zh-CN" spc="55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清洗</a:t>
            </a:r>
            <a:r>
              <a:rPr spc="35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需</a:t>
            </a:r>
            <a:r>
              <a:rPr spc="5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求</a:t>
            </a:r>
            <a:r>
              <a:rPr spc="10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提</a:t>
            </a:r>
            <a:r>
              <a:rPr spc="25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供更</a:t>
            </a:r>
            <a:r>
              <a:rPr lang="zh-CN" spc="25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高效</a:t>
            </a:r>
            <a:r>
              <a:rPr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pc="65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更</a:t>
            </a:r>
            <a:r>
              <a:rPr lang="zh-CN" spc="45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节能</a:t>
            </a:r>
            <a:r>
              <a:rPr spc="-245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pc="60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更</a:t>
            </a:r>
            <a:r>
              <a:rPr lang="zh-CN" spc="60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环保、更灵活、</a:t>
            </a:r>
            <a:r>
              <a:rPr spc="45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高</a:t>
            </a:r>
            <a:r>
              <a:rPr spc="60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品质的</a:t>
            </a:r>
            <a:r>
              <a:rPr spc="80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清洗</a:t>
            </a:r>
            <a:r>
              <a:rPr spc="45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工</a:t>
            </a:r>
            <a:r>
              <a:rPr spc="30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艺</a:t>
            </a:r>
            <a:r>
              <a:rPr spc="245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spc="80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并</a:t>
            </a:r>
            <a:r>
              <a:rPr spc="90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降</a:t>
            </a:r>
            <a:r>
              <a:rPr spc="70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低</a:t>
            </a:r>
            <a:r>
              <a:rPr spc="55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产品</a:t>
            </a:r>
            <a:r>
              <a:rPr spc="60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pc="50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单</a:t>
            </a:r>
            <a:r>
              <a:rPr spc="95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位</a:t>
            </a:r>
            <a:r>
              <a:rPr spc="80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成</a:t>
            </a:r>
            <a:r>
              <a:rPr spc="60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本</a:t>
            </a:r>
            <a:r>
              <a:rPr sz="2000" dirty="0">
                <a:solidFill>
                  <a:srgbClr val="231F2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  <p:grpSp>
        <p:nvGrpSpPr>
          <p:cNvPr id="179" name="组合 178"/>
          <p:cNvGrpSpPr/>
          <p:nvPr/>
        </p:nvGrpSpPr>
        <p:grpSpPr>
          <a:xfrm>
            <a:off x="6004307" y="2990786"/>
            <a:ext cx="4008120" cy="466725"/>
            <a:chOff x="813740" y="3219334"/>
            <a:chExt cx="3715335" cy="432476"/>
          </a:xfrm>
        </p:grpSpPr>
        <p:grpSp>
          <p:nvGrpSpPr>
            <p:cNvPr id="180" name="组合 179"/>
            <p:cNvGrpSpPr/>
            <p:nvPr/>
          </p:nvGrpSpPr>
          <p:grpSpPr>
            <a:xfrm>
              <a:off x="813740" y="3219334"/>
              <a:ext cx="3715335" cy="432476"/>
              <a:chOff x="2173180" y="3285519"/>
              <a:chExt cx="4714414" cy="548772"/>
            </a:xfrm>
          </p:grpSpPr>
          <p:grpSp>
            <p:nvGrpSpPr>
              <p:cNvPr id="181" name="组合 180"/>
              <p:cNvGrpSpPr/>
              <p:nvPr/>
            </p:nvGrpSpPr>
            <p:grpSpPr>
              <a:xfrm>
                <a:off x="2173180" y="3285519"/>
                <a:ext cx="4714414" cy="548772"/>
                <a:chOff x="4302377" y="1286668"/>
                <a:chExt cx="10512628" cy="2757409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82" name="圆角矩形 181"/>
                <p:cNvSpPr/>
                <p:nvPr/>
              </p:nvSpPr>
              <p:spPr>
                <a:xfrm>
                  <a:off x="4302377" y="1286668"/>
                  <a:ext cx="10512628" cy="2757409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83" name="圆角矩形 182"/>
                <p:cNvSpPr/>
                <p:nvPr/>
              </p:nvSpPr>
              <p:spPr>
                <a:xfrm>
                  <a:off x="4305707" y="1451737"/>
                  <a:ext cx="10284455" cy="2419767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184" name="椭圆 183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5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85" name="TextBox 14"/>
            <p:cNvSpPr txBox="1"/>
            <p:nvPr/>
          </p:nvSpPr>
          <p:spPr>
            <a:xfrm>
              <a:off x="1281688" y="3321716"/>
              <a:ext cx="3029010" cy="2277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12700" algn="l">
                <a:lnSpc>
                  <a:spcPct val="100000"/>
                </a:lnSpc>
                <a:spcBef>
                  <a:spcPts val="345"/>
                </a:spcBef>
              </a:pPr>
              <a:r>
                <a:rPr lang="zh-CN" altLang="en-US" sz="1600" b="0" dirty="0">
                  <a:solidFill>
                    <a:schemeClr val="accent1">
                      <a:lumMod val="75000"/>
                    </a:schemeClr>
                  </a:solidFill>
                </a:rPr>
                <a:t>智能</a:t>
              </a:r>
              <a:r>
                <a:rPr lang="zh-CN" altLang="en-US" sz="1600" b="0" dirty="0">
                  <a:solidFill>
                    <a:schemeClr val="accent1">
                      <a:lumMod val="75000"/>
                    </a:schemeClr>
                  </a:solidFill>
                  <a:sym typeface="+mn-ea"/>
                </a:rPr>
                <a:t>新型可视化的人机操作界面</a:t>
              </a:r>
              <a:r>
                <a:rPr lang="zh-CN" altLang="zh-CN" sz="1600" dirty="0">
                  <a:solidFill>
                    <a:schemeClr val="accent1">
                      <a:lumMod val="75000"/>
                    </a:schemeClr>
                  </a:solidFill>
                  <a:sym typeface="+mn-ea"/>
                </a:rPr>
                <a:t>。</a:t>
              </a: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5987797" y="5228590"/>
            <a:ext cx="4500880" cy="833755"/>
            <a:chOff x="814916" y="3209920"/>
            <a:chExt cx="4167786" cy="783556"/>
          </a:xfrm>
        </p:grpSpPr>
        <p:grpSp>
          <p:nvGrpSpPr>
            <p:cNvPr id="187" name="组合 186"/>
            <p:cNvGrpSpPr/>
            <p:nvPr/>
          </p:nvGrpSpPr>
          <p:grpSpPr>
            <a:xfrm>
              <a:off x="814916" y="3209920"/>
              <a:ext cx="4167786" cy="755509"/>
              <a:chOff x="2174674" y="3273573"/>
              <a:chExt cx="5288532" cy="958671"/>
            </a:xfrm>
          </p:grpSpPr>
          <p:grpSp>
            <p:nvGrpSpPr>
              <p:cNvPr id="188" name="组合 187"/>
              <p:cNvGrpSpPr/>
              <p:nvPr/>
            </p:nvGrpSpPr>
            <p:grpSpPr>
              <a:xfrm>
                <a:off x="2174674" y="3273573"/>
                <a:ext cx="5288532" cy="958671"/>
                <a:chOff x="4305707" y="1226643"/>
                <a:chExt cx="11792848" cy="481702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89" name="圆角矩形 188"/>
                <p:cNvSpPr/>
                <p:nvPr/>
              </p:nvSpPr>
              <p:spPr>
                <a:xfrm>
                  <a:off x="4305707" y="1226643"/>
                  <a:ext cx="11791184" cy="481702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400" b="1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90" name="圆角矩形 189"/>
                <p:cNvSpPr/>
                <p:nvPr/>
              </p:nvSpPr>
              <p:spPr>
                <a:xfrm>
                  <a:off x="4305707" y="1451133"/>
                  <a:ext cx="11792848" cy="439087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400" b="1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191" name="椭圆 190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92" name="TextBox 14"/>
            <p:cNvSpPr txBox="1"/>
            <p:nvPr/>
          </p:nvSpPr>
          <p:spPr>
            <a:xfrm>
              <a:off x="1310605" y="3212903"/>
              <a:ext cx="3482171" cy="7805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12700" algn="l">
                <a:lnSpc>
                  <a:spcPct val="150000"/>
                </a:lnSpc>
                <a:spcBef>
                  <a:spcPts val="345"/>
                </a:spcBef>
              </a:pPr>
              <a:r>
                <a:rPr lang="zh-CN" altLang="en-US" sz="1800" b="0" dirty="0">
                  <a:solidFill>
                    <a:schemeClr val="accent1">
                      <a:lumMod val="75000"/>
                    </a:schemeClr>
                  </a:solidFill>
                  <a:sym typeface="+mn-ea"/>
                </a:rPr>
                <a:t>全过程在真空全密闭环境下进行，清洗液和汽化气体全部回收循环使用。</a:t>
              </a:r>
            </a:p>
          </p:txBody>
        </p:sp>
      </p:grpSp>
      <p:grpSp>
        <p:nvGrpSpPr>
          <p:cNvPr id="193" name="组合 192"/>
          <p:cNvGrpSpPr/>
          <p:nvPr/>
        </p:nvGrpSpPr>
        <p:grpSpPr>
          <a:xfrm>
            <a:off x="5987797" y="4067111"/>
            <a:ext cx="5560060" cy="466725"/>
            <a:chOff x="814328" y="3219334"/>
            <a:chExt cx="5153909" cy="432476"/>
          </a:xfrm>
        </p:grpSpPr>
        <p:grpSp>
          <p:nvGrpSpPr>
            <p:cNvPr id="194" name="组合 193"/>
            <p:cNvGrpSpPr/>
            <p:nvPr/>
          </p:nvGrpSpPr>
          <p:grpSpPr>
            <a:xfrm>
              <a:off x="814328" y="3219334"/>
              <a:ext cx="5153909" cy="432476"/>
              <a:chOff x="2173927" y="3285519"/>
              <a:chExt cx="6539831" cy="548772"/>
            </a:xfrm>
          </p:grpSpPr>
          <p:grpSp>
            <p:nvGrpSpPr>
              <p:cNvPr id="195" name="组合 194"/>
              <p:cNvGrpSpPr/>
              <p:nvPr/>
            </p:nvGrpSpPr>
            <p:grpSpPr>
              <a:xfrm>
                <a:off x="2173927" y="3285519"/>
                <a:ext cx="6539831" cy="548772"/>
                <a:chOff x="4304042" y="1286668"/>
                <a:chExt cx="14583107" cy="2757409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96" name="圆角矩形 195"/>
                <p:cNvSpPr/>
                <p:nvPr/>
              </p:nvSpPr>
              <p:spPr>
                <a:xfrm>
                  <a:off x="4304042" y="1286668"/>
                  <a:ext cx="14583107" cy="2757409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97" name="圆角矩形 196"/>
                <p:cNvSpPr/>
                <p:nvPr/>
              </p:nvSpPr>
              <p:spPr>
                <a:xfrm>
                  <a:off x="4305707" y="1451737"/>
                  <a:ext cx="14581442" cy="2419767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198" name="椭圆 197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50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99" name="TextBox 14"/>
            <p:cNvSpPr txBox="1"/>
            <p:nvPr/>
          </p:nvSpPr>
          <p:spPr>
            <a:xfrm>
              <a:off x="1281688" y="3321716"/>
              <a:ext cx="4598257" cy="2565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12700" algn="l">
                <a:lnSpc>
                  <a:spcPct val="100000"/>
                </a:lnSpc>
              </a:pPr>
              <a:r>
                <a:rPr lang="zh-CN" altLang="en-US" sz="1800" b="0" dirty="0">
                  <a:solidFill>
                    <a:schemeClr val="accent1">
                      <a:lumMod val="75000"/>
                    </a:schemeClr>
                  </a:solidFill>
                  <a:sym typeface="+mn-ea"/>
                </a:rPr>
                <a:t>高效率：装载量更大，增加产能，降低单件成本。</a:t>
              </a:r>
            </a:p>
          </p:txBody>
        </p:sp>
      </p:grpSp>
      <p:grpSp>
        <p:nvGrpSpPr>
          <p:cNvPr id="200" name="组合 199"/>
          <p:cNvGrpSpPr/>
          <p:nvPr/>
        </p:nvGrpSpPr>
        <p:grpSpPr>
          <a:xfrm>
            <a:off x="5987797" y="3500691"/>
            <a:ext cx="2052955" cy="466725"/>
            <a:chOff x="814916" y="3218746"/>
            <a:chExt cx="1902991" cy="432476"/>
          </a:xfrm>
        </p:grpSpPr>
        <p:grpSp>
          <p:nvGrpSpPr>
            <p:cNvPr id="201" name="组合 200"/>
            <p:cNvGrpSpPr/>
            <p:nvPr/>
          </p:nvGrpSpPr>
          <p:grpSpPr>
            <a:xfrm>
              <a:off x="814916" y="3218746"/>
              <a:ext cx="1902991" cy="432476"/>
              <a:chOff x="2174674" y="3284772"/>
              <a:chExt cx="2414718" cy="548772"/>
            </a:xfrm>
          </p:grpSpPr>
          <p:grpSp>
            <p:nvGrpSpPr>
              <p:cNvPr id="202" name="组合 201"/>
              <p:cNvGrpSpPr/>
              <p:nvPr/>
            </p:nvGrpSpPr>
            <p:grpSpPr>
              <a:xfrm>
                <a:off x="2174674" y="3284772"/>
                <a:ext cx="2414718" cy="548772"/>
                <a:chOff x="4305707" y="1282916"/>
                <a:chExt cx="5384557" cy="2757409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03" name="圆角矩形 202"/>
                <p:cNvSpPr/>
                <p:nvPr/>
              </p:nvSpPr>
              <p:spPr>
                <a:xfrm>
                  <a:off x="4349010" y="1282916"/>
                  <a:ext cx="5341254" cy="2757409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204" name="圆角矩形 203"/>
                <p:cNvSpPr/>
                <p:nvPr/>
              </p:nvSpPr>
              <p:spPr>
                <a:xfrm>
                  <a:off x="4305707" y="1451737"/>
                  <a:ext cx="5364571" cy="2419767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205" name="椭圆 204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50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206" name="TextBox 14"/>
            <p:cNvSpPr txBox="1"/>
            <p:nvPr/>
          </p:nvSpPr>
          <p:spPr>
            <a:xfrm>
              <a:off x="1281687" y="3321716"/>
              <a:ext cx="1290832" cy="2277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12700" algn="l">
                <a:lnSpc>
                  <a:spcPct val="100000"/>
                </a:lnSpc>
              </a:pPr>
              <a:r>
                <a:rPr lang="zh-CN" altLang="en-US" sz="1600" dirty="0">
                  <a:solidFill>
                    <a:schemeClr val="accent1">
                      <a:lumMod val="75000"/>
                    </a:schemeClr>
                  </a:solidFill>
                  <a:sym typeface="+mn-ea"/>
                </a:rPr>
                <a:t>环保，无排放</a:t>
              </a:r>
              <a:r>
                <a:rPr lang="zh-CN" altLang="zh-CN" sz="1600" dirty="0">
                  <a:solidFill>
                    <a:schemeClr val="accent1">
                      <a:lumMod val="75000"/>
                    </a:schemeClr>
                  </a:solidFill>
                  <a:sym typeface="+mn-ea"/>
                </a:rPr>
                <a:t>。</a:t>
              </a:r>
            </a:p>
          </p:txBody>
        </p:sp>
      </p:grpSp>
      <p:grpSp>
        <p:nvGrpSpPr>
          <p:cNvPr id="207" name="组合 206"/>
          <p:cNvGrpSpPr/>
          <p:nvPr/>
        </p:nvGrpSpPr>
        <p:grpSpPr>
          <a:xfrm>
            <a:off x="5987797" y="4666551"/>
            <a:ext cx="1805940" cy="466725"/>
            <a:chOff x="814916" y="3218746"/>
            <a:chExt cx="1674020" cy="432476"/>
          </a:xfrm>
        </p:grpSpPr>
        <p:grpSp>
          <p:nvGrpSpPr>
            <p:cNvPr id="208" name="组合 207"/>
            <p:cNvGrpSpPr/>
            <p:nvPr/>
          </p:nvGrpSpPr>
          <p:grpSpPr>
            <a:xfrm>
              <a:off x="814916" y="3218746"/>
              <a:ext cx="1674020" cy="432476"/>
              <a:chOff x="2174674" y="3284772"/>
              <a:chExt cx="2124175" cy="548772"/>
            </a:xfrm>
          </p:grpSpPr>
          <p:grpSp>
            <p:nvGrpSpPr>
              <p:cNvPr id="209" name="组合 208"/>
              <p:cNvGrpSpPr/>
              <p:nvPr/>
            </p:nvGrpSpPr>
            <p:grpSpPr>
              <a:xfrm>
                <a:off x="2174674" y="3284772"/>
                <a:ext cx="2124175" cy="548772"/>
                <a:chOff x="4305707" y="1282916"/>
                <a:chExt cx="4736678" cy="2757409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0" name="圆角矩形 209"/>
                <p:cNvSpPr/>
                <p:nvPr/>
              </p:nvSpPr>
              <p:spPr>
                <a:xfrm>
                  <a:off x="4349010" y="1282916"/>
                  <a:ext cx="4693375" cy="2757409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211" name="圆角矩形 210"/>
                <p:cNvSpPr/>
                <p:nvPr/>
              </p:nvSpPr>
              <p:spPr>
                <a:xfrm>
                  <a:off x="4305707" y="1451737"/>
                  <a:ext cx="4586783" cy="2419767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212" name="椭圆 211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50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213" name="TextBox 14"/>
            <p:cNvSpPr txBox="1"/>
            <p:nvPr/>
          </p:nvSpPr>
          <p:spPr>
            <a:xfrm>
              <a:off x="1281687" y="3321716"/>
              <a:ext cx="1157805" cy="2277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12700" algn="l">
                <a:lnSpc>
                  <a:spcPct val="100000"/>
                </a:lnSpc>
              </a:pPr>
              <a:r>
                <a:rPr lang="zh-CN" altLang="en-US" sz="1600" dirty="0">
                  <a:solidFill>
                    <a:schemeClr val="accent1">
                      <a:lumMod val="75000"/>
                    </a:schemeClr>
                  </a:solidFill>
                  <a:sym typeface="+mn-ea"/>
                </a:rPr>
                <a:t>低噪声等级。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35940" y="358140"/>
            <a:ext cx="10257155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4400" dirty="0">
                <a:latin typeface="微软雅黑" charset="0"/>
                <a:ea typeface="微软雅黑" charset="0"/>
                <a:cs typeface="微软雅黑" charset="0"/>
              </a:rPr>
              <a:t>科威信产品展示</a:t>
            </a:r>
          </a:p>
        </p:txBody>
      </p:sp>
      <p:pic>
        <p:nvPicPr>
          <p:cNvPr id="15" name="object 12"/>
          <p:cNvPicPr/>
          <p:nvPr/>
        </p:nvPicPr>
        <p:blipFill>
          <a:blip r:embed="rId3"/>
          <a:stretch>
            <a:fillRect/>
          </a:stretch>
        </p:blipFill>
        <p:spPr>
          <a:xfrm>
            <a:off x="466725" y="1384935"/>
            <a:ext cx="4960620" cy="4307840"/>
          </a:xfrm>
          <a:prstGeom prst="roundRect">
            <a:avLst/>
          </a:prstGeom>
          <a:noFill/>
          <a:ln w="9525">
            <a:noFill/>
          </a:ln>
          <a:effectLst>
            <a:reflection blurRad="6350" stA="52000" endA="300" endPos="10000" dist="254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8"/>
          <p:cNvGrpSpPr/>
          <p:nvPr/>
        </p:nvGrpSpPr>
        <p:grpSpPr>
          <a:xfrm>
            <a:off x="4241800" y="2487930"/>
            <a:ext cx="7200900" cy="3471545"/>
            <a:chOff x="-13229" y="7150048"/>
            <a:chExt cx="6999058" cy="3157538"/>
          </a:xfrm>
        </p:grpSpPr>
        <p:pic>
          <p:nvPicPr>
            <p:cNvPr id="12" name="object 9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13229" y="8555515"/>
              <a:ext cx="4019550" cy="1752071"/>
            </a:xfrm>
            <a:prstGeom prst="roundRect">
              <a:avLst/>
            </a:prstGeom>
            <a:noFill/>
            <a:ln w="9525">
              <a:noFill/>
            </a:ln>
            <a:effectLst>
              <a:reflection blurRad="6350" stA="52000" endA="300" endPos="10000" dist="25400" dir="5400000" sy="-100000" algn="bl" rotWithShape="0"/>
            </a:effectLst>
          </p:spPr>
        </p:pic>
        <p:pic>
          <p:nvPicPr>
            <p:cNvPr id="13" name="object 10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548592" y="8959798"/>
              <a:ext cx="3418946" cy="1347788"/>
            </a:xfrm>
            <a:prstGeom prst="roundRect">
              <a:avLst/>
            </a:prstGeom>
            <a:noFill/>
            <a:ln w="9525">
              <a:noFill/>
            </a:ln>
            <a:effectLst>
              <a:reflection blurRad="6350" stA="52000" endA="300" endPos="10000" dist="25400" dir="5400000" sy="-100000" algn="bl" rotWithShape="0"/>
            </a:effectLst>
          </p:spPr>
        </p:pic>
        <p:pic>
          <p:nvPicPr>
            <p:cNvPr id="2" name="object 1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065847" y="8207340"/>
              <a:ext cx="3919982" cy="1094409"/>
            </a:xfrm>
            <a:prstGeom prst="roundRect">
              <a:avLst/>
            </a:prstGeom>
            <a:noFill/>
            <a:ln w="9525">
              <a:noFill/>
            </a:ln>
            <a:effectLst>
              <a:reflection blurRad="6350" stA="52000" endA="300" endPos="10000" dist="25400" dir="5400000" sy="-100000" algn="bl" rotWithShape="0"/>
            </a:effectLst>
          </p:spPr>
        </p:pic>
        <p:pic>
          <p:nvPicPr>
            <p:cNvPr id="15" name="object 12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537534" y="7150048"/>
              <a:ext cx="2690863" cy="2151979"/>
            </a:xfrm>
            <a:prstGeom prst="roundRect">
              <a:avLst/>
            </a:prstGeom>
            <a:noFill/>
            <a:ln w="9525">
              <a:noFill/>
            </a:ln>
            <a:effectLst>
              <a:reflection blurRad="6350" stA="52000" endA="300" endPos="10000" dist="25400" dir="5400000" sy="-100000" algn="bl" rotWithShape="0"/>
            </a:effectLst>
          </p:spPr>
        </p:pic>
      </p:grpSp>
      <p:pic>
        <p:nvPicPr>
          <p:cNvPr id="43015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015" y="3959860"/>
            <a:ext cx="2239645" cy="1679575"/>
          </a:xfrm>
          <a:prstGeom prst="roundRect">
            <a:avLst/>
          </a:prstGeom>
          <a:noFill/>
          <a:ln w="9525">
            <a:noFill/>
          </a:ln>
          <a:effectLst>
            <a:reflection blurRad="6350" stA="52000" endA="300" endPos="10000" dist="25400" dir="5400000" sy="-100000" algn="bl" rotWithShape="0"/>
          </a:effectLst>
        </p:spPr>
      </p:pic>
      <p:sp>
        <p:nvSpPr>
          <p:cNvPr id="119" name="object 23"/>
          <p:cNvSpPr txBox="1"/>
          <p:nvPr/>
        </p:nvSpPr>
        <p:spPr>
          <a:xfrm rot="21120000">
            <a:off x="8244205" y="2927350"/>
            <a:ext cx="254635" cy="1504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wrap="square" lIns="0" tIns="12697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300" i="1" spc="40" dirty="0">
                <a:solidFill>
                  <a:srgbClr val="00B050"/>
                </a:solidFill>
                <a:latin typeface="华文琥珀" panose="02010800040101010101" charset="-122"/>
                <a:ea typeface="华文琥珀" panose="02010800040101010101" charset="-122"/>
                <a:cs typeface="宋体" panose="02010600030101010101" pitchFamily="2" charset="-122"/>
              </a:rPr>
              <a:t>KEWEISON</a:t>
            </a:r>
          </a:p>
        </p:txBody>
      </p:sp>
      <p:sp>
        <p:nvSpPr>
          <p:cNvPr id="120" name="object 23"/>
          <p:cNvSpPr txBox="1"/>
          <p:nvPr/>
        </p:nvSpPr>
        <p:spPr>
          <a:xfrm rot="240000">
            <a:off x="8836025" y="2905125"/>
            <a:ext cx="403225" cy="1962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wrap="square" lIns="0" tIns="12697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en-US" sz="600" i="1" spc="40" dirty="0">
                <a:solidFill>
                  <a:srgbClr val="00B050"/>
                </a:solidFill>
                <a:latin typeface="华文琥珀" panose="02010800040101010101" charset="-122"/>
                <a:ea typeface="华文琥珀" panose="02010800040101010101" charset="-122"/>
                <a:cs typeface="宋体" panose="02010600030101010101" pitchFamily="2" charset="-122"/>
              </a:rPr>
              <a:t>KEWEISON</a:t>
            </a:r>
            <a:endParaRPr lang="en-US" sz="1000" i="1" spc="40" dirty="0">
              <a:solidFill>
                <a:srgbClr val="00B050"/>
              </a:solidFill>
              <a:latin typeface="华文琥珀" panose="02010800040101010101" charset="-122"/>
              <a:ea typeface="华文琥珀" panose="02010800040101010101" charset="-122"/>
              <a:cs typeface="宋体" panose="02010600030101010101" pitchFamily="2" charset="-122"/>
            </a:endParaRPr>
          </a:p>
        </p:txBody>
      </p:sp>
      <p:sp>
        <p:nvSpPr>
          <p:cNvPr id="121" name="object 23"/>
          <p:cNvSpPr txBox="1"/>
          <p:nvPr/>
        </p:nvSpPr>
        <p:spPr>
          <a:xfrm rot="180000">
            <a:off x="10421620" y="3031490"/>
            <a:ext cx="321945" cy="1346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wrap="square" lIns="0" tIns="12697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en-US" sz="400" i="1" spc="40" dirty="0">
                <a:solidFill>
                  <a:srgbClr val="00B050"/>
                </a:solidFill>
                <a:latin typeface="华文琥珀" panose="02010800040101010101" charset="-122"/>
                <a:ea typeface="华文琥珀" panose="02010800040101010101" charset="-122"/>
                <a:cs typeface="宋体" panose="02010600030101010101" pitchFamily="2" charset="-122"/>
              </a:rPr>
              <a:t>KEWEISON</a:t>
            </a:r>
          </a:p>
        </p:txBody>
      </p:sp>
      <p:pic>
        <p:nvPicPr>
          <p:cNvPr id="3" name="内容占位符 28673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6445" y="1334135"/>
            <a:ext cx="3068955" cy="1826260"/>
          </a:xfrm>
          <a:prstGeom prst="roundRect">
            <a:avLst/>
          </a:prstGeom>
          <a:noFill/>
          <a:ln w="9525">
            <a:noFill/>
          </a:ln>
          <a:effectLst>
            <a:reflection blurRad="38100" stA="52000" endA="300" endPos="19000" dist="25400" dir="5400000" sy="-100000" algn="bl" rotWithShape="0"/>
          </a:effectLst>
        </p:spPr>
      </p:pic>
      <p:sp>
        <p:nvSpPr>
          <p:cNvPr id="6" name="灯片编号占位符 5"/>
          <p:cNvSpPr>
            <a:spLocks noGrp="1"/>
          </p:cNvSpPr>
          <p:nvPr/>
        </p:nvSpPr>
        <p:spPr>
          <a:xfrm>
            <a:off x="8610600" y="5524500"/>
            <a:ext cx="2446020" cy="290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D770EB-3701-4BF2-A814-AD4BDE945FA3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487545" y="4862195"/>
            <a:ext cx="41230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ingdings" panose="05000000000000000000" charset="0"/>
              <a:buChar char="p"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全自动真空碳氢清洗设备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66445" y="3380740"/>
            <a:ext cx="1546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ingdings" panose="05000000000000000000" charset="0"/>
              <a:buChar char="p"/>
            </a:pPr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全自动清洗设备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2540" y="2118360"/>
            <a:ext cx="3628390" cy="2268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文本框 3"/>
          <p:cNvSpPr txBox="1"/>
          <p:nvPr/>
        </p:nvSpPr>
        <p:spPr>
          <a:xfrm>
            <a:off x="535940" y="358140"/>
            <a:ext cx="10257155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4400" dirty="0">
                <a:latin typeface="微软雅黑" charset="0"/>
                <a:ea typeface="微软雅黑" charset="0"/>
                <a:cs typeface="微软雅黑" charset="0"/>
              </a:rPr>
              <a:t>科威信产品展示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35940" y="358140"/>
            <a:ext cx="10257155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4400" dirty="0">
                <a:latin typeface="微软雅黑" charset="0"/>
                <a:ea typeface="微软雅黑" charset="0"/>
                <a:cs typeface="微软雅黑" charset="0"/>
              </a:rPr>
              <a:t>科威信产品展示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140" y="2229577"/>
            <a:ext cx="5892246" cy="223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9783" y="2067153"/>
            <a:ext cx="4819135" cy="271669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870585" y="1348740"/>
            <a:ext cx="10603230" cy="4805275"/>
            <a:chOff x="902335" y="1475740"/>
            <a:chExt cx="10603230" cy="4805275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1252839" y="6281015"/>
              <a:ext cx="9375173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2" name="表格 31"/>
            <p:cNvGraphicFramePr/>
            <p:nvPr>
              <p:custDataLst>
                <p:tags r:id="rId1"/>
              </p:custDataLst>
            </p:nvPr>
          </p:nvGraphicFramePr>
          <p:xfrm>
            <a:off x="902335" y="1475740"/>
            <a:ext cx="10603230" cy="4619625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96393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96393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963930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963930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963930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1163955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763905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963930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963930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  <a:gridCol w="963930">
                    <a:extLst>
                      <a:ext uri="{9D8B030D-6E8A-4147-A177-3AD203B41FA5}">
                        <a16:colId xmlns:a16="http://schemas.microsoft.com/office/drawing/2014/main" val="20009"/>
                      </a:ext>
                    </a:extLst>
                  </a:gridCol>
                  <a:gridCol w="963930">
                    <a:extLst>
                      <a:ext uri="{9D8B030D-6E8A-4147-A177-3AD203B41FA5}">
                        <a16:colId xmlns:a16="http://schemas.microsoft.com/office/drawing/2014/main" val="20010"/>
                      </a:ext>
                    </a:extLst>
                  </a:gridCol>
                </a:tblGrid>
                <a:tr h="923925"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923925"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923925"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923925"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923925"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>
                          <a:buNone/>
                        </a:pPr>
                        <a:endParaRPr lang="zh-CN" altLang="en-US" dirty="0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</a:tbl>
            </a:graphicData>
          </a:graphic>
        </p:graphicFrame>
        <p:cxnSp>
          <p:nvCxnSpPr>
            <p:cNvPr id="33" name="直接连接符 32"/>
            <p:cNvCxnSpPr/>
            <p:nvPr/>
          </p:nvCxnSpPr>
          <p:spPr>
            <a:xfrm>
              <a:off x="1122664" y="5922240"/>
              <a:ext cx="6012815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/>
            <a:srcRect l="4485" t="18306" r="7629" b="20589"/>
            <a:stretch>
              <a:fillRect/>
            </a:stretch>
          </p:blipFill>
          <p:spPr>
            <a:xfrm>
              <a:off x="973455" y="5293360"/>
              <a:ext cx="1733550" cy="554990"/>
            </a:xfrm>
            <a:prstGeom prst="round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/>
            <a:srcRect l="3561" t="16920" r="15332" b="32489"/>
            <a:stretch>
              <a:fillRect/>
            </a:stretch>
          </p:blipFill>
          <p:spPr>
            <a:xfrm>
              <a:off x="974090" y="2512060"/>
              <a:ext cx="1733550" cy="724535"/>
            </a:xfrm>
            <a:prstGeom prst="round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/>
            <a:srcRect t="19497" b="16476"/>
            <a:stretch>
              <a:fillRect/>
            </a:stretch>
          </p:blipFill>
          <p:spPr>
            <a:xfrm>
              <a:off x="2874645" y="1624330"/>
              <a:ext cx="1776095" cy="643890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88830" y="5260340"/>
              <a:ext cx="1740535" cy="620395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8"/>
            <a:srcRect t="27531" b="24875"/>
            <a:stretch>
              <a:fillRect/>
            </a:stretch>
          </p:blipFill>
          <p:spPr>
            <a:xfrm>
              <a:off x="2874645" y="2520950"/>
              <a:ext cx="1740535" cy="723900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00375" y="3423920"/>
              <a:ext cx="739140" cy="673100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10"/>
            <a:srcRect l="8944" t="21246" r="9389" b="15718"/>
            <a:stretch>
              <a:fillRect/>
            </a:stretch>
          </p:blipFill>
          <p:spPr>
            <a:xfrm>
              <a:off x="4799965" y="1677670"/>
              <a:ext cx="1956435" cy="590550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1"/>
            <a:srcRect t="3399" b="6031"/>
            <a:stretch>
              <a:fillRect/>
            </a:stretch>
          </p:blipFill>
          <p:spPr>
            <a:xfrm>
              <a:off x="994410" y="4347210"/>
              <a:ext cx="1712595" cy="727710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2"/>
            <a:srcRect l="1736" t="14422" r="1306" b="18197"/>
            <a:stretch>
              <a:fillRect/>
            </a:stretch>
          </p:blipFill>
          <p:spPr>
            <a:xfrm>
              <a:off x="974090" y="3441700"/>
              <a:ext cx="1775460" cy="706755"/>
            </a:xfrm>
            <a:prstGeom prst="rect">
              <a:avLst/>
            </a:prstGeom>
          </p:spPr>
        </p:pic>
        <p:pic>
          <p:nvPicPr>
            <p:cNvPr id="43" name="图片 25" descr="D:\公司logo\富临精工.png富临精工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4894580" y="2512060"/>
              <a:ext cx="1918970" cy="7251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43" descr="安徽美芝"/>
            <p:cNvPicPr>
              <a:picLocks noChangeAspect="1"/>
            </p:cNvPicPr>
            <p:nvPr/>
          </p:nvPicPr>
          <p:blipFill>
            <a:blip r:embed="rId14"/>
            <a:srcRect t="10378" b="12238"/>
            <a:stretch>
              <a:fillRect/>
            </a:stretch>
          </p:blipFill>
          <p:spPr>
            <a:xfrm>
              <a:off x="9627235" y="4293235"/>
              <a:ext cx="1739900" cy="819150"/>
            </a:xfrm>
            <a:prstGeom prst="rect">
              <a:avLst/>
            </a:prstGeom>
          </p:spPr>
        </p:pic>
        <p:pic>
          <p:nvPicPr>
            <p:cNvPr id="45" name="图片 44" descr="D:\公司logo\重庆跃进.jpg重庆跃进"/>
            <p:cNvPicPr>
              <a:picLocks noChangeAspect="1"/>
            </p:cNvPicPr>
            <p:nvPr/>
          </p:nvPicPr>
          <p:blipFill>
            <a:blip r:embed="rId15" cstate="print"/>
            <a:srcRect t="18688" r="8635" b="18466"/>
            <a:stretch>
              <a:fillRect/>
            </a:stretch>
          </p:blipFill>
          <p:spPr>
            <a:xfrm>
              <a:off x="10627995" y="2504440"/>
              <a:ext cx="739140" cy="725170"/>
            </a:xfrm>
            <a:prstGeom prst="rect">
              <a:avLst/>
            </a:prstGeom>
          </p:spPr>
        </p:pic>
        <p:pic>
          <p:nvPicPr>
            <p:cNvPr id="46" name="图片 45" descr="D:\公司logo\电装（广州南沙）.jpg电装（广州南沙）"/>
            <p:cNvPicPr>
              <a:picLocks noChangeAspect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>
            <a:xfrm>
              <a:off x="6936740" y="1677670"/>
              <a:ext cx="1611630" cy="591185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17" cstate="print"/>
            <a:srcRect t="12456" b="7117"/>
            <a:stretch>
              <a:fillRect/>
            </a:stretch>
          </p:blipFill>
          <p:spPr>
            <a:xfrm>
              <a:off x="8679180" y="1562735"/>
              <a:ext cx="1739900" cy="765810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18"/>
            <a:srcRect t="19802" b="21012"/>
            <a:stretch>
              <a:fillRect/>
            </a:stretch>
          </p:blipFill>
          <p:spPr>
            <a:xfrm>
              <a:off x="4894580" y="3385820"/>
              <a:ext cx="1861820" cy="788035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19"/>
            <a:srcRect t="29278" b="28833"/>
            <a:stretch>
              <a:fillRect/>
            </a:stretch>
          </p:blipFill>
          <p:spPr>
            <a:xfrm>
              <a:off x="4839970" y="4347210"/>
              <a:ext cx="2512060" cy="769620"/>
            </a:xfrm>
            <a:prstGeom prst="rect">
              <a:avLst/>
            </a:prstGeom>
          </p:spPr>
        </p:pic>
        <p:pic>
          <p:nvPicPr>
            <p:cNvPr id="50" name="图片 49" descr="丰田通商(广州)有限公司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910840" y="5293360"/>
              <a:ext cx="3125470" cy="554990"/>
            </a:xfrm>
            <a:prstGeom prst="rect">
              <a:avLst/>
            </a:prstGeom>
          </p:spPr>
        </p:pic>
        <p:pic>
          <p:nvPicPr>
            <p:cNvPr id="51" name="图片 50" descr="珠海格力电器股份有限公司龙山分公司"/>
            <p:cNvPicPr>
              <a:picLocks noChangeAspect="1"/>
            </p:cNvPicPr>
            <p:nvPr/>
          </p:nvPicPr>
          <p:blipFill>
            <a:blip r:embed="rId21"/>
            <a:srcRect t="12949" b="10791"/>
            <a:stretch>
              <a:fillRect/>
            </a:stretch>
          </p:blipFill>
          <p:spPr>
            <a:xfrm>
              <a:off x="6936740" y="2504440"/>
              <a:ext cx="1612265" cy="740410"/>
            </a:xfrm>
            <a:prstGeom prst="rect">
              <a:avLst/>
            </a:prstGeom>
          </p:spPr>
        </p:pic>
        <p:pic>
          <p:nvPicPr>
            <p:cNvPr id="52" name="图片 51" descr="广州日立压缩机有限公司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936105" y="3423920"/>
              <a:ext cx="1612265" cy="762635"/>
            </a:xfrm>
            <a:prstGeom prst="rect">
              <a:avLst/>
            </a:prstGeom>
          </p:spPr>
        </p:pic>
        <p:pic>
          <p:nvPicPr>
            <p:cNvPr id="53" name="图片 52" descr="深圳市比亚迪电池有限公司"/>
            <p:cNvPicPr>
              <a:picLocks noChangeAspect="1"/>
            </p:cNvPicPr>
            <p:nvPr/>
          </p:nvPicPr>
          <p:blipFill>
            <a:blip r:embed="rId23"/>
            <a:srcRect t="22978" b="14706"/>
            <a:stretch>
              <a:fillRect/>
            </a:stretch>
          </p:blipFill>
          <p:spPr>
            <a:xfrm>
              <a:off x="3000375" y="4403090"/>
              <a:ext cx="1708150" cy="615950"/>
            </a:xfrm>
            <a:prstGeom prst="rect">
              <a:avLst/>
            </a:prstGeom>
          </p:spPr>
        </p:pic>
        <p:pic>
          <p:nvPicPr>
            <p:cNvPr id="54" name="图片 53" descr="爱普生"/>
            <p:cNvPicPr>
              <a:picLocks noChangeAspect="1"/>
            </p:cNvPicPr>
            <p:nvPr/>
          </p:nvPicPr>
          <p:blipFill>
            <a:blip r:embed="rId24"/>
            <a:srcRect t="11653" b="11653"/>
            <a:stretch>
              <a:fillRect/>
            </a:stretch>
          </p:blipFill>
          <p:spPr>
            <a:xfrm>
              <a:off x="8715375" y="2504440"/>
              <a:ext cx="1703705" cy="725170"/>
            </a:xfrm>
            <a:prstGeom prst="rect">
              <a:avLst/>
            </a:prstGeom>
          </p:spPr>
        </p:pic>
        <p:pic>
          <p:nvPicPr>
            <p:cNvPr id="55" name="Picture 2" descr="C:\Users\Administrator\Desktop\蓝思科技.jpg"/>
            <p:cNvPicPr>
              <a:picLocks noChangeAspect="1"/>
            </p:cNvPicPr>
            <p:nvPr/>
          </p:nvPicPr>
          <p:blipFill>
            <a:blip r:embed="rId25" cstate="print"/>
            <a:srcRect t="13980" b="18949"/>
            <a:stretch>
              <a:fillRect/>
            </a:stretch>
          </p:blipFill>
          <p:spPr>
            <a:xfrm>
              <a:off x="6224905" y="5306060"/>
              <a:ext cx="1398270" cy="6159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6" name="图片 55" descr="天康集团"/>
            <p:cNvPicPr>
              <a:picLocks noChangeAspect="1"/>
            </p:cNvPicPr>
            <p:nvPr/>
          </p:nvPicPr>
          <p:blipFill>
            <a:blip r:embed="rId26"/>
            <a:srcRect t="19786" b="22282"/>
            <a:stretch>
              <a:fillRect/>
            </a:stretch>
          </p:blipFill>
          <p:spPr>
            <a:xfrm>
              <a:off x="7510145" y="4347210"/>
              <a:ext cx="1888490" cy="765175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710930" y="3401060"/>
              <a:ext cx="2718435" cy="789305"/>
            </a:xfrm>
            <a:prstGeom prst="rect">
              <a:avLst/>
            </a:prstGeom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28" cstate="print"/>
            <a:srcRect t="5085" b="7643"/>
            <a:stretch>
              <a:fillRect/>
            </a:stretch>
          </p:blipFill>
          <p:spPr>
            <a:xfrm>
              <a:off x="10516235" y="1563370"/>
              <a:ext cx="912495" cy="765175"/>
            </a:xfrm>
            <a:prstGeom prst="rect">
              <a:avLst/>
            </a:prstGeom>
          </p:spPr>
        </p:pic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9" cstate="print"/>
            <a:srcRect l="14259" r="13907"/>
            <a:stretch>
              <a:fillRect/>
            </a:stretch>
          </p:blipFill>
          <p:spPr>
            <a:xfrm>
              <a:off x="3916045" y="3397250"/>
              <a:ext cx="802005" cy="765175"/>
            </a:xfrm>
            <a:prstGeom prst="rect">
              <a:avLst/>
            </a:prstGeom>
          </p:spPr>
        </p:pic>
        <p:pic>
          <p:nvPicPr>
            <p:cNvPr id="60" name="图片 59" descr="四川长虹"/>
            <p:cNvPicPr>
              <a:picLocks noChangeAspect="1"/>
            </p:cNvPicPr>
            <p:nvPr/>
          </p:nvPicPr>
          <p:blipFill>
            <a:blip r:embed="rId30"/>
            <a:srcRect t="18206" b="18206"/>
            <a:stretch>
              <a:fillRect/>
            </a:stretch>
          </p:blipFill>
          <p:spPr>
            <a:xfrm>
              <a:off x="7811135" y="5314315"/>
              <a:ext cx="1586865" cy="598805"/>
            </a:xfrm>
            <a:prstGeom prst="rect">
              <a:avLst/>
            </a:prstGeom>
          </p:spPr>
        </p:pic>
        <p:sp>
          <p:nvSpPr>
            <p:cNvPr id="61" name="矩形 60"/>
            <p:cNvSpPr/>
            <p:nvPr/>
          </p:nvSpPr>
          <p:spPr>
            <a:xfrm>
              <a:off x="1031875" y="1568450"/>
              <a:ext cx="1675765" cy="760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080770" y="1810385"/>
              <a:ext cx="1668780" cy="27622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" name="文本框 4"/>
          <p:cNvSpPr txBox="1"/>
          <p:nvPr/>
        </p:nvSpPr>
        <p:spPr>
          <a:xfrm>
            <a:off x="535940" y="358140"/>
            <a:ext cx="10257155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4400" dirty="0">
                <a:latin typeface="微软雅黑" charset="0"/>
                <a:ea typeface="微软雅黑" charset="0"/>
                <a:cs typeface="微软雅黑" charset="0"/>
              </a:rPr>
              <a:t>科威信集团战略合作伙伴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055" b="13266"/>
          <a:stretch>
            <a:fillRect/>
          </a:stretch>
        </p:blipFill>
        <p:spPr>
          <a:xfrm>
            <a:off x="0" y="1"/>
            <a:ext cx="12192000" cy="410915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73020" y="5018405"/>
            <a:ext cx="7137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>
                <a:solidFill>
                  <a:schemeClr val="accent1">
                    <a:lumMod val="50000"/>
                  </a:schemeClr>
                </a:solidFill>
                <a:latin typeface="微软雅黑" charset="0"/>
                <a:ea typeface="微软雅黑" charset="0"/>
              </a:rPr>
              <a:t>第四篇：人才培育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35940" y="358140"/>
            <a:ext cx="10257155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4400" dirty="0">
                <a:latin typeface="微软雅黑" charset="0"/>
                <a:ea typeface="微软雅黑" charset="0"/>
                <a:cs typeface="微软雅黑" charset="0"/>
              </a:rPr>
              <a:t>科威信技术人才育成与输出</a:t>
            </a:r>
          </a:p>
        </p:txBody>
      </p:sp>
      <p:sp>
        <p:nvSpPr>
          <p:cNvPr id="2" name="椭圆 1"/>
          <p:cNvSpPr/>
          <p:nvPr/>
        </p:nvSpPr>
        <p:spPr>
          <a:xfrm>
            <a:off x="6065520" y="1550035"/>
            <a:ext cx="5180330" cy="480568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304290" y="1754505"/>
            <a:ext cx="3145790" cy="4603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企业内育成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332230" y="2522855"/>
            <a:ext cx="3117850" cy="4603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培育人才梯队建立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332230" y="3241040"/>
            <a:ext cx="3117850" cy="4603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校园招聘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332230" y="4017645"/>
            <a:ext cx="3117850" cy="4603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社会招聘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332230" y="4794250"/>
            <a:ext cx="3117850" cy="4603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职业院校专班培育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304290" y="5570855"/>
            <a:ext cx="3145790" cy="4603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企业大学</a:t>
            </a:r>
          </a:p>
        </p:txBody>
      </p:sp>
      <p:sp>
        <p:nvSpPr>
          <p:cNvPr id="6" name="右大括号 5"/>
          <p:cNvSpPr/>
          <p:nvPr/>
        </p:nvSpPr>
        <p:spPr>
          <a:xfrm>
            <a:off x="4869180" y="1680210"/>
            <a:ext cx="821055" cy="4675505"/>
          </a:xfrm>
          <a:prstGeom prst="rightBrace">
            <a:avLst>
              <a:gd name="adj1" fmla="val 8333"/>
              <a:gd name="adj2" fmla="val 50288"/>
            </a:avLst>
          </a:prstGeom>
          <a:ln w="101600" cmpd="tri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967855" y="3315970"/>
            <a:ext cx="45167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</a:rPr>
              <a:t>集团内人才调剂自用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292975" y="2482850"/>
            <a:ext cx="3074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</a:rPr>
              <a:t>合作伙伴输出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292975" y="4149090"/>
            <a:ext cx="2670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bg1"/>
                </a:solidFill>
              </a:rPr>
              <a:t>客户外派</a:t>
            </a:r>
          </a:p>
        </p:txBody>
      </p:sp>
      <p:sp>
        <p:nvSpPr>
          <p:cNvPr id="10" name="灯片编号占位符 59"/>
          <p:cNvSpPr>
            <a:spLocks noGrp="1"/>
          </p:cNvSpPr>
          <p:nvPr/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  <a:t>39</a:t>
            </a:fld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750175" y="4883150"/>
            <a:ext cx="18110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</a:rPr>
              <a:t>委托培育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635" y="2272030"/>
            <a:ext cx="12192635" cy="2638425"/>
          </a:xfrm>
          <a:prstGeom prst="rect">
            <a:avLst/>
          </a:prstGeom>
          <a:solidFill>
            <a:srgbClr val="255F9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6600">
                <a:solidFill>
                  <a:schemeClr val="bg1"/>
                </a:solidFill>
                <a:latin typeface="微软雅黑" charset="0"/>
                <a:ea typeface="微软雅黑" charset="0"/>
              </a:rPr>
              <a:t>从现在开始，为你的职场生涯</a:t>
            </a:r>
          </a:p>
          <a:p>
            <a:pPr algn="ctr">
              <a:lnSpc>
                <a:spcPct val="120000"/>
              </a:lnSpc>
            </a:pPr>
            <a:r>
              <a:rPr lang="zh-CN" altLang="en-US" sz="7200">
                <a:solidFill>
                  <a:schemeClr val="bg1"/>
                </a:solidFill>
                <a:latin typeface="微软雅黑" charset="0"/>
                <a:ea typeface="微软雅黑" charset="0"/>
              </a:rPr>
              <a:t>做好规划！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35940" y="340360"/>
            <a:ext cx="5928360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4400" dirty="0">
                <a:latin typeface="微软雅黑" charset="0"/>
                <a:ea typeface="微软雅黑" charset="0"/>
                <a:cs typeface="微软雅黑" charset="0"/>
              </a:rPr>
              <a:t>战略合作企业实训基地</a:t>
            </a:r>
          </a:p>
        </p:txBody>
      </p:sp>
      <p:sp>
        <p:nvSpPr>
          <p:cNvPr id="2" name="六边形 1"/>
          <p:cNvSpPr/>
          <p:nvPr/>
        </p:nvSpPr>
        <p:spPr>
          <a:xfrm>
            <a:off x="1203325" y="1287780"/>
            <a:ext cx="2136140" cy="1731645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000">
                <a:solidFill>
                  <a:schemeClr val="accent6">
                    <a:lumMod val="50000"/>
                  </a:schemeClr>
                </a:solidFill>
              </a:rPr>
              <a:t>BYD</a:t>
            </a:r>
          </a:p>
        </p:txBody>
      </p:sp>
      <p:sp>
        <p:nvSpPr>
          <p:cNvPr id="7" name="六边形 6"/>
          <p:cNvSpPr/>
          <p:nvPr/>
        </p:nvSpPr>
        <p:spPr>
          <a:xfrm>
            <a:off x="3122930" y="2220595"/>
            <a:ext cx="2136140" cy="1731645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/>
              <a:t>富士康</a:t>
            </a:r>
          </a:p>
        </p:txBody>
      </p:sp>
      <p:sp>
        <p:nvSpPr>
          <p:cNvPr id="8" name="六边形 7"/>
          <p:cNvSpPr/>
          <p:nvPr/>
        </p:nvSpPr>
        <p:spPr>
          <a:xfrm>
            <a:off x="5013325" y="3230880"/>
            <a:ext cx="2136140" cy="1731645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/>
              <a:t>佳能</a:t>
            </a:r>
          </a:p>
        </p:txBody>
      </p:sp>
      <p:sp>
        <p:nvSpPr>
          <p:cNvPr id="9" name="六边形 8"/>
          <p:cNvSpPr/>
          <p:nvPr/>
        </p:nvSpPr>
        <p:spPr>
          <a:xfrm>
            <a:off x="6932295" y="2307590"/>
            <a:ext cx="2136140" cy="1731645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/>
              <a:t>欧姆龙</a:t>
            </a:r>
          </a:p>
        </p:txBody>
      </p:sp>
      <p:sp>
        <p:nvSpPr>
          <p:cNvPr id="10" name="六边形 9"/>
          <p:cNvSpPr/>
          <p:nvPr/>
        </p:nvSpPr>
        <p:spPr>
          <a:xfrm>
            <a:off x="5013325" y="1167130"/>
            <a:ext cx="2136140" cy="1731645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>
                <a:solidFill>
                  <a:schemeClr val="tx1"/>
                </a:solidFill>
              </a:rPr>
              <a:t>华通电脑</a:t>
            </a:r>
          </a:p>
        </p:txBody>
      </p:sp>
      <p:sp>
        <p:nvSpPr>
          <p:cNvPr id="11" name="六边形 10"/>
          <p:cNvSpPr/>
          <p:nvPr/>
        </p:nvSpPr>
        <p:spPr>
          <a:xfrm>
            <a:off x="1203325" y="3331845"/>
            <a:ext cx="2136140" cy="1731645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>
                <a:solidFill>
                  <a:srgbClr val="FFFF00"/>
                </a:solidFill>
              </a:rPr>
              <a:t>华星光电</a:t>
            </a:r>
          </a:p>
        </p:txBody>
      </p:sp>
      <p:sp>
        <p:nvSpPr>
          <p:cNvPr id="12" name="六边形 11"/>
          <p:cNvSpPr/>
          <p:nvPr/>
        </p:nvSpPr>
        <p:spPr>
          <a:xfrm>
            <a:off x="8881110" y="1287780"/>
            <a:ext cx="2136140" cy="1731645"/>
          </a:xfrm>
          <a:prstGeom prst="hex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000">
                <a:solidFill>
                  <a:schemeClr val="accent6">
                    <a:lumMod val="50000"/>
                  </a:schemeClr>
                </a:solidFill>
              </a:rPr>
              <a:t>科瑞</a:t>
            </a:r>
          </a:p>
        </p:txBody>
      </p:sp>
      <p:sp>
        <p:nvSpPr>
          <p:cNvPr id="13" name="六边形 12"/>
          <p:cNvSpPr/>
          <p:nvPr/>
        </p:nvSpPr>
        <p:spPr>
          <a:xfrm>
            <a:off x="8823325" y="3331845"/>
            <a:ext cx="2136140" cy="1731645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/>
              <a:t>德福莱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42010" y="5467350"/>
            <a:ext cx="10304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charset="0"/>
              <a:buChar char="l"/>
            </a:pPr>
            <a:r>
              <a:rPr lang="zh-CN" altLang="en-US" sz="3600" b="1" u="sng"/>
              <a:t>外派实训企业均为行业龙头或世界</a:t>
            </a:r>
            <a:r>
              <a:rPr lang="en-US" altLang="zh-CN" sz="3600" b="1" u="sng"/>
              <a:t>500</a:t>
            </a:r>
            <a:r>
              <a:rPr lang="zh-CN" altLang="en-US" sz="3600" b="1" u="sng"/>
              <a:t>强企业。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 descr="&amp;pky91110492329&amp;"/>
          <p:cNvPicPr>
            <a:picLocks noChangeAspect="1"/>
          </p:cNvPicPr>
          <p:nvPr/>
        </p:nvPicPr>
        <p:blipFill>
          <a:blip r:embed="rId7"/>
          <a:srcRect l="-14629" r="8226"/>
          <a:stretch>
            <a:fillRect/>
          </a:stretch>
        </p:blipFill>
        <p:spPr>
          <a:xfrm>
            <a:off x="-1936115" y="0"/>
            <a:ext cx="14128115" cy="6858000"/>
          </a:xfrm>
          <a:prstGeom prst="rect">
            <a:avLst/>
          </a:prstGeom>
        </p:spPr>
      </p:pic>
      <p:grpSp>
        <p:nvGrpSpPr>
          <p:cNvPr id="6" name="组合 5"/>
          <p:cNvGrpSpPr/>
          <p:nvPr userDrawn="1">
            <p:custDataLst>
              <p:tags r:id="rId1"/>
            </p:custDataLst>
          </p:nvPr>
        </p:nvGrpSpPr>
        <p:grpSpPr>
          <a:xfrm>
            <a:off x="11310620" y="443230"/>
            <a:ext cx="521335" cy="428625"/>
            <a:chOff x="383382" y="4958557"/>
            <a:chExt cx="521493" cy="428627"/>
          </a:xfrm>
        </p:grpSpPr>
        <p:cxnSp>
          <p:nvCxnSpPr>
            <p:cNvPr id="15" name="直接连接符 14"/>
            <p:cNvCxnSpPr/>
            <p:nvPr userDrawn="1">
              <p:custDataLst>
                <p:tags r:id="rId2"/>
              </p:custDataLst>
            </p:nvPr>
          </p:nvCxnSpPr>
          <p:spPr>
            <a:xfrm>
              <a:off x="383382" y="4958557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 userDrawn="1">
              <p:custDataLst>
                <p:tags r:id="rId3"/>
              </p:custDataLst>
            </p:nvPr>
          </p:nvCxnSpPr>
          <p:spPr>
            <a:xfrm>
              <a:off x="383382" y="5172871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>
              <p:custDataLst>
                <p:tags r:id="rId4"/>
              </p:custDataLst>
            </p:nvPr>
          </p:nvCxnSpPr>
          <p:spPr>
            <a:xfrm>
              <a:off x="383382" y="5387184"/>
              <a:ext cx="521493" cy="0"/>
            </a:xfrm>
            <a:prstGeom prst="line">
              <a:avLst/>
            </a:prstGeom>
            <a:ln w="63500">
              <a:gradFill>
                <a:gsLst>
                  <a:gs pos="0">
                    <a:srgbClr val="F3DFD0">
                      <a:lumMod val="40000"/>
                      <a:lumOff val="60000"/>
                    </a:srgbClr>
                  </a:gs>
                  <a:gs pos="57000">
                    <a:srgbClr val="E2B08A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燕尾形箭头 21"/>
          <p:cNvSpPr/>
          <p:nvPr/>
        </p:nvSpPr>
        <p:spPr>
          <a:xfrm rot="16200000">
            <a:off x="7717918" y="3014261"/>
            <a:ext cx="4932000" cy="1368000"/>
          </a:xfrm>
          <a:prstGeom prst="notchedRightArrow">
            <a:avLst/>
          </a:prstGeo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path path="circle">
              <a:fillToRect l="50000" t="50000" r="50000" b="50000"/>
            </a:path>
            <a:tileRect/>
          </a:gradFill>
          <a:ln w="12700" cmpd="sng">
            <a:solidFill>
              <a:srgbClr val="FF0000"/>
            </a:solidFill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endParaRPr lang="zh-CN" altLang="en-US"/>
          </a:p>
        </p:txBody>
      </p:sp>
      <p:sp>
        <p:nvSpPr>
          <p:cNvPr id="31" name="object 4"/>
          <p:cNvSpPr txBox="1"/>
          <p:nvPr/>
        </p:nvSpPr>
        <p:spPr>
          <a:xfrm>
            <a:off x="1992630" y="1768475"/>
            <a:ext cx="1680845" cy="2374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285750" marR="0" indent="-285750">
              <a:lnSpc>
                <a:spcPts val="1855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p"/>
            </a:pPr>
            <a:r>
              <a:rPr sz="1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IKSCAI+MicrosoftYaHei-Bold" panose="02000500000000000000"/>
                <a:cs typeface="IKSCAI+MicrosoftYaHei-Bold" panose="02000500000000000000"/>
              </a:rPr>
              <a:t>总裁训练营</a:t>
            </a:r>
          </a:p>
        </p:txBody>
      </p:sp>
      <p:sp>
        <p:nvSpPr>
          <p:cNvPr id="32" name="object 5"/>
          <p:cNvSpPr txBox="1"/>
          <p:nvPr/>
        </p:nvSpPr>
        <p:spPr>
          <a:xfrm>
            <a:off x="1992630" y="2198370"/>
            <a:ext cx="1681480" cy="4756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285750" marR="0" indent="-285750">
              <a:lnSpc>
                <a:spcPts val="1855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l"/>
            </a:pPr>
            <a:r>
              <a:rPr sz="1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IKSCAI+MicrosoftYaHei-Bold" panose="02000500000000000000"/>
                <a:cs typeface="IKSCAI+MicrosoftYaHei-Bold" panose="02000500000000000000"/>
              </a:rPr>
              <a:t>赴国外考察学习</a:t>
            </a:r>
            <a:r>
              <a:rPr sz="1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LQCHCV+Arial-BoldMT" panose="02000500000000000000"/>
                <a:cs typeface="LQCHCV+Arial-BoldMT" panose="02000500000000000000"/>
              </a:rPr>
              <a:t>EMBA</a:t>
            </a:r>
          </a:p>
        </p:txBody>
      </p:sp>
      <p:sp>
        <p:nvSpPr>
          <p:cNvPr id="36" name="object 9"/>
          <p:cNvSpPr txBox="1"/>
          <p:nvPr/>
        </p:nvSpPr>
        <p:spPr>
          <a:xfrm>
            <a:off x="1975485" y="2871470"/>
            <a:ext cx="1698625" cy="7131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285750" marR="0" indent="-285750">
              <a:lnSpc>
                <a:spcPts val="1855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n"/>
            </a:pPr>
            <a:r>
              <a:rPr sz="1400" b="1">
                <a:solidFill>
                  <a:srgbClr val="002060"/>
                </a:solidFill>
                <a:latin typeface="IKSCAI+MicrosoftYaHei-Bold" panose="02000500000000000000"/>
                <a:cs typeface="IKSCAI+MicrosoftYaHei-Bold" panose="02000500000000000000"/>
              </a:rPr>
              <a:t>中层管理能力培训体系通用能力培训体系</a:t>
            </a:r>
            <a:r>
              <a:rPr sz="1400" b="1">
                <a:solidFill>
                  <a:srgbClr val="002060"/>
                </a:solidFill>
                <a:latin typeface="LQCHCV+Arial-BoldMT" panose="02000500000000000000"/>
                <a:cs typeface="LQCHCV+Arial-BoldMT" panose="02000500000000000000"/>
              </a:rPr>
              <a:t>MBA</a:t>
            </a:r>
          </a:p>
        </p:txBody>
      </p:sp>
      <p:sp>
        <p:nvSpPr>
          <p:cNvPr id="38" name="object 11"/>
          <p:cNvSpPr txBox="1"/>
          <p:nvPr/>
        </p:nvSpPr>
        <p:spPr>
          <a:xfrm>
            <a:off x="1975485" y="3774440"/>
            <a:ext cx="1698625" cy="7131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285750" marR="0" indent="-285750">
              <a:lnSpc>
                <a:spcPts val="1855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u"/>
            </a:pPr>
            <a:r>
              <a:rPr sz="1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IKSCAI+MicrosoftYaHei-Bold" panose="02000500000000000000"/>
                <a:cs typeface="IKSCAI+MicrosoftYaHei-Bold" panose="02000500000000000000"/>
              </a:rPr>
              <a:t>基层管理能力培训体系通用能力培训体系</a:t>
            </a:r>
          </a:p>
        </p:txBody>
      </p:sp>
      <p:sp>
        <p:nvSpPr>
          <p:cNvPr id="39" name="object 12"/>
          <p:cNvSpPr txBox="1"/>
          <p:nvPr/>
        </p:nvSpPr>
        <p:spPr>
          <a:xfrm>
            <a:off x="8567420" y="3211830"/>
            <a:ext cx="1240790" cy="47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2D050"/>
                </a:solidFill>
              </a14:hiddenFill>
            </a:ext>
          </a:ex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55"/>
              </a:lnSpc>
              <a:spcBef>
                <a:spcPct val="0"/>
              </a:spcBef>
              <a:spcAft>
                <a:spcPct val="0"/>
              </a:spcAft>
            </a:pPr>
            <a:r>
              <a:rPr sz="1400" b="1">
                <a:solidFill>
                  <a:schemeClr val="accent6">
                    <a:lumMod val="50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研发/设计专业培训体系</a:t>
            </a:r>
          </a:p>
        </p:txBody>
      </p:sp>
      <p:sp>
        <p:nvSpPr>
          <p:cNvPr id="42" name="object 15"/>
          <p:cNvSpPr txBox="1"/>
          <p:nvPr/>
        </p:nvSpPr>
        <p:spPr>
          <a:xfrm>
            <a:off x="7071995" y="4112578"/>
            <a:ext cx="1593850" cy="23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2D050"/>
                </a:solidFill>
              </a14:hiddenFill>
            </a:ext>
          </a:ex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lnSpc>
                <a:spcPts val="1855"/>
              </a:lnSpc>
              <a:buClrTx/>
              <a:buSzTx/>
              <a:buFontTx/>
            </a:pPr>
            <a:r>
              <a:rPr 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雏鹰</a:t>
            </a:r>
            <a:r>
              <a:rPr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  <a:sym typeface="+mn-ea"/>
              </a:rPr>
              <a:t>计划：</a:t>
            </a:r>
          </a:p>
        </p:txBody>
      </p:sp>
      <p:sp>
        <p:nvSpPr>
          <p:cNvPr id="43" name="object 16"/>
          <p:cNvSpPr txBox="1"/>
          <p:nvPr/>
        </p:nvSpPr>
        <p:spPr>
          <a:xfrm>
            <a:off x="7122160" y="4468495"/>
            <a:ext cx="2368550" cy="142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2D050"/>
                </a:solidFill>
              </a14:hiddenFill>
            </a:ext>
          </a:ex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lvl="0" algn="l">
              <a:lnSpc>
                <a:spcPts val="1855"/>
              </a:lnSpc>
              <a:buClrTx/>
              <a:buSzTx/>
              <a:buFontTx/>
            </a:pPr>
            <a:r>
              <a:rPr sz="1400" b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1、综合培训：公司介绍类、规章管理制度类、角色转换类…</a:t>
            </a:r>
          </a:p>
          <a:p>
            <a:pPr lvl="0" algn="l">
              <a:lnSpc>
                <a:spcPts val="1855"/>
              </a:lnSpc>
              <a:buClrTx/>
              <a:buSzTx/>
              <a:buFontTx/>
            </a:pPr>
            <a:r>
              <a:rPr sz="1400" b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2、专业知识培训</a:t>
            </a:r>
          </a:p>
          <a:p>
            <a:pPr lvl="0" algn="l">
              <a:lnSpc>
                <a:spcPts val="1855"/>
              </a:lnSpc>
              <a:buClrTx/>
              <a:buSzTx/>
              <a:buFontTx/>
            </a:pPr>
            <a:r>
              <a:rPr sz="1400" b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3、实操锻炼</a:t>
            </a:r>
          </a:p>
          <a:p>
            <a:pPr lvl="0" algn="l">
              <a:lnSpc>
                <a:spcPts val="1855"/>
              </a:lnSpc>
              <a:buClrTx/>
              <a:buSzTx/>
              <a:buFontTx/>
            </a:pPr>
            <a:r>
              <a:rPr lang="en-US" sz="1400" b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4</a:t>
            </a:r>
            <a:r>
              <a:rPr lang="zh-CN" altLang="en-US" sz="1400" b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、</a:t>
            </a:r>
            <a:r>
              <a:rPr sz="1400" b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方正姚体" panose="02010601030101010101" charset="-122"/>
                <a:ea typeface="方正姚体" panose="02010601030101010101" charset="-122"/>
                <a:cs typeface="方正姚体" panose="02010601030101010101" charset="-122"/>
                <a:sym typeface="+mn-ea"/>
              </a:rPr>
              <a:t>岗位实操（导师制）</a:t>
            </a:r>
          </a:p>
        </p:txBody>
      </p:sp>
      <p:sp>
        <p:nvSpPr>
          <p:cNvPr id="2" name="椭圆 1"/>
          <p:cNvSpPr/>
          <p:nvPr/>
        </p:nvSpPr>
        <p:spPr>
          <a:xfrm>
            <a:off x="6613525" y="1617980"/>
            <a:ext cx="1369695" cy="43015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>
                <a:solidFill>
                  <a:schemeClr val="bg1"/>
                </a:solidFill>
              </a:rPr>
              <a:t>技术权威</a:t>
            </a:r>
          </a:p>
        </p:txBody>
      </p:sp>
      <p:sp>
        <p:nvSpPr>
          <p:cNvPr id="4" name="椭圆 3"/>
          <p:cNvSpPr/>
          <p:nvPr/>
        </p:nvSpPr>
        <p:spPr>
          <a:xfrm>
            <a:off x="6630670" y="2409825"/>
            <a:ext cx="1369695" cy="43016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>
                <a:solidFill>
                  <a:schemeClr val="bg1"/>
                </a:solidFill>
              </a:rPr>
              <a:t>技术专家</a:t>
            </a:r>
          </a:p>
        </p:txBody>
      </p:sp>
      <p:sp>
        <p:nvSpPr>
          <p:cNvPr id="19" name="椭圆 18"/>
          <p:cNvSpPr/>
          <p:nvPr/>
        </p:nvSpPr>
        <p:spPr>
          <a:xfrm>
            <a:off x="6630670" y="3227070"/>
            <a:ext cx="1369695" cy="43010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>
                <a:solidFill>
                  <a:schemeClr val="bg1"/>
                </a:solidFill>
              </a:rPr>
              <a:t>技术骨干</a:t>
            </a:r>
          </a:p>
        </p:txBody>
      </p:sp>
      <p:sp>
        <p:nvSpPr>
          <p:cNvPr id="20" name="椭圆 19"/>
          <p:cNvSpPr/>
          <p:nvPr/>
        </p:nvSpPr>
        <p:spPr>
          <a:xfrm>
            <a:off x="3930650" y="1672590"/>
            <a:ext cx="1369695" cy="42990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>
                <a:solidFill>
                  <a:schemeClr val="bg1"/>
                </a:solidFill>
              </a:rPr>
              <a:t>高层管理</a:t>
            </a:r>
          </a:p>
        </p:txBody>
      </p:sp>
      <p:sp>
        <p:nvSpPr>
          <p:cNvPr id="21" name="椭圆 20"/>
          <p:cNvSpPr/>
          <p:nvPr/>
        </p:nvSpPr>
        <p:spPr>
          <a:xfrm>
            <a:off x="3947795" y="2464435"/>
            <a:ext cx="1369695" cy="429217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>
                <a:solidFill>
                  <a:schemeClr val="bg1"/>
                </a:solidFill>
              </a:rPr>
              <a:t>中层管理</a:t>
            </a:r>
          </a:p>
        </p:txBody>
      </p:sp>
      <p:sp>
        <p:nvSpPr>
          <p:cNvPr id="23" name="椭圆 22"/>
          <p:cNvSpPr/>
          <p:nvPr/>
        </p:nvSpPr>
        <p:spPr>
          <a:xfrm>
            <a:off x="3879850" y="3294380"/>
            <a:ext cx="1369695" cy="426875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>
                <a:solidFill>
                  <a:schemeClr val="bg1"/>
                </a:solidFill>
              </a:rPr>
              <a:t>基层管理</a:t>
            </a:r>
          </a:p>
        </p:txBody>
      </p:sp>
      <p:sp>
        <p:nvSpPr>
          <p:cNvPr id="24" name="椭圆 23"/>
          <p:cNvSpPr/>
          <p:nvPr/>
        </p:nvSpPr>
        <p:spPr>
          <a:xfrm>
            <a:off x="5384800" y="4037330"/>
            <a:ext cx="1369695" cy="418877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>
                <a:solidFill>
                  <a:schemeClr val="bg1"/>
                </a:solidFill>
              </a:rPr>
              <a:t>初级管理</a:t>
            </a:r>
          </a:p>
        </p:txBody>
      </p:sp>
      <p:sp>
        <p:nvSpPr>
          <p:cNvPr id="25" name="椭圆 24"/>
          <p:cNvSpPr/>
          <p:nvPr/>
        </p:nvSpPr>
        <p:spPr>
          <a:xfrm>
            <a:off x="5383530" y="4935220"/>
            <a:ext cx="1369695" cy="808277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</a:rPr>
              <a:t>无经验</a:t>
            </a:r>
          </a:p>
          <a:p>
            <a:pPr algn="ctr"/>
            <a:r>
              <a:rPr lang="en-US" altLang="zh-CN" sz="1400">
                <a:solidFill>
                  <a:schemeClr val="bg1"/>
                </a:solidFill>
              </a:rPr>
              <a:t>&lt;</a:t>
            </a:r>
            <a:r>
              <a:rPr lang="zh-CN" altLang="en-US" sz="1400">
                <a:solidFill>
                  <a:schemeClr val="bg1"/>
                </a:solidFill>
              </a:rPr>
              <a:t>应届毕业</a:t>
            </a:r>
            <a:r>
              <a:rPr lang="en-US" altLang="zh-CN" sz="1400">
                <a:solidFill>
                  <a:schemeClr val="bg1"/>
                </a:solidFill>
              </a:rPr>
              <a:t>&gt;</a:t>
            </a:r>
          </a:p>
        </p:txBody>
      </p:sp>
      <p:sp>
        <p:nvSpPr>
          <p:cNvPr id="29" name="燕尾形箭头 28"/>
          <p:cNvSpPr/>
          <p:nvPr/>
        </p:nvSpPr>
        <p:spPr>
          <a:xfrm>
            <a:off x="8111490" y="3227070"/>
            <a:ext cx="391795" cy="207010"/>
          </a:xfrm>
          <a:prstGeom prst="notchedRightArrow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lIns="0" tIns="0" rIns="0" bIns="0" rtlCol="0">
            <a:spAutoFit/>
          </a:bodyPr>
          <a:lstStyle/>
          <a:p>
            <a:endParaRPr lang="zh-CN" altLang="en-US"/>
          </a:p>
        </p:txBody>
      </p:sp>
      <p:sp>
        <p:nvSpPr>
          <p:cNvPr id="35" name="object 8"/>
          <p:cNvSpPr txBox="1"/>
          <p:nvPr/>
        </p:nvSpPr>
        <p:spPr>
          <a:xfrm>
            <a:off x="9909238" y="1715904"/>
            <a:ext cx="549705" cy="498475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55"/>
              </a:lnSpc>
              <a:spcBef>
                <a:spcPct val="0"/>
              </a:spcBef>
              <a:spcAft>
                <a:spcPct val="0"/>
              </a:spcAft>
            </a:pPr>
            <a:r>
              <a:rPr sz="1400" b="1">
                <a:ln>
                  <a:noFill/>
                </a:ln>
                <a:solidFill>
                  <a:srgbClr val="FF0000"/>
                </a:solidFill>
                <a:latin typeface="IKSCAI+MicrosoftYaHei-Bold" panose="02000500000000000000"/>
                <a:cs typeface="IKSCAI+MicrosoftYaHei-Bold" panose="02000500000000000000"/>
              </a:rPr>
              <a:t>时间</a:t>
            </a:r>
          </a:p>
          <a:p>
            <a:pPr marL="16510" marR="0">
              <a:lnSpc>
                <a:spcPts val="1855"/>
              </a:lnSpc>
              <a:spcBef>
                <a:spcPts val="180"/>
              </a:spcBef>
              <a:spcAft>
                <a:spcPct val="0"/>
              </a:spcAft>
            </a:pPr>
            <a:r>
              <a:rPr sz="1400" b="1">
                <a:ln>
                  <a:noFill/>
                </a:ln>
                <a:solidFill>
                  <a:srgbClr val="FF0000"/>
                </a:solidFill>
                <a:latin typeface="LQCHCV+Arial-BoldMT" panose="02000500000000000000"/>
                <a:cs typeface="LQCHCV+Arial-BoldMT" panose="02000500000000000000"/>
              </a:rPr>
              <a:t>8</a:t>
            </a:r>
            <a:r>
              <a:rPr sz="1400" b="1">
                <a:ln>
                  <a:noFill/>
                </a:ln>
                <a:solidFill>
                  <a:srgbClr val="FF0000"/>
                </a:solidFill>
                <a:latin typeface="IKSCAI+MicrosoftYaHei-Bold" panose="02000500000000000000"/>
                <a:cs typeface="IKSCAI+MicrosoftYaHei-Bold" panose="02000500000000000000"/>
              </a:rPr>
              <a:t>年</a:t>
            </a:r>
            <a:r>
              <a:rPr sz="1400" b="1">
                <a:ln>
                  <a:noFill/>
                </a:ln>
                <a:solidFill>
                  <a:srgbClr val="FF0000"/>
                </a:solidFill>
                <a:latin typeface="LQCHCV+Arial-BoldMT" panose="02000500000000000000"/>
                <a:cs typeface="LQCHCV+Arial-BoldMT" panose="02000500000000000000"/>
              </a:rPr>
              <a:t>+</a:t>
            </a:r>
          </a:p>
        </p:txBody>
      </p:sp>
      <p:sp>
        <p:nvSpPr>
          <p:cNvPr id="37" name="object 10"/>
          <p:cNvSpPr txBox="1"/>
          <p:nvPr/>
        </p:nvSpPr>
        <p:spPr>
          <a:xfrm>
            <a:off x="9941978" y="2775630"/>
            <a:ext cx="592201" cy="1109345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4445" marR="0">
              <a:lnSpc>
                <a:spcPts val="1855"/>
              </a:lnSpc>
              <a:spcBef>
                <a:spcPct val="0"/>
              </a:spcBef>
              <a:spcAft>
                <a:spcPct val="0"/>
              </a:spcAft>
            </a:pPr>
            <a:r>
              <a:rPr sz="1400" b="1">
                <a:ln>
                  <a:noFill/>
                </a:ln>
                <a:solidFill>
                  <a:srgbClr val="FF0000"/>
                </a:solidFill>
                <a:latin typeface="LQCHCV+Arial-BoldMT" panose="02000500000000000000"/>
                <a:cs typeface="LQCHCV+Arial-BoldMT" panose="02000500000000000000"/>
              </a:rPr>
              <a:t>5-8</a:t>
            </a:r>
            <a:r>
              <a:rPr sz="1400" b="1">
                <a:ln>
                  <a:noFill/>
                </a:ln>
                <a:solidFill>
                  <a:srgbClr val="FF0000"/>
                </a:solidFill>
                <a:latin typeface="IKSCAI+MicrosoftYaHei-Bold" panose="02000500000000000000"/>
                <a:cs typeface="IKSCAI+MicrosoftYaHei-Bold" panose="02000500000000000000"/>
              </a:rPr>
              <a:t>年</a:t>
            </a:r>
          </a:p>
          <a:p>
            <a:pPr marL="0" marR="0">
              <a:lnSpc>
                <a:spcPts val="1855"/>
              </a:lnSpc>
              <a:spcBef>
                <a:spcPts val="4945"/>
              </a:spcBef>
              <a:spcAft>
                <a:spcPct val="0"/>
              </a:spcAft>
            </a:pPr>
            <a:r>
              <a:rPr sz="1400" b="1">
                <a:ln>
                  <a:noFill/>
                </a:ln>
                <a:solidFill>
                  <a:srgbClr val="FF0000"/>
                </a:solidFill>
                <a:latin typeface="LQCHCV+Arial-BoldMT" panose="02000500000000000000"/>
                <a:cs typeface="LQCHCV+Arial-BoldMT" panose="02000500000000000000"/>
              </a:rPr>
              <a:t>2-5</a:t>
            </a:r>
            <a:r>
              <a:rPr sz="1400" b="1">
                <a:ln>
                  <a:noFill/>
                </a:ln>
                <a:solidFill>
                  <a:srgbClr val="FF0000"/>
                </a:solidFill>
                <a:latin typeface="IKSCAI+MicrosoftYaHei-Bold" panose="02000500000000000000"/>
                <a:cs typeface="IKSCAI+MicrosoftYaHei-Bold" panose="02000500000000000000"/>
              </a:rPr>
              <a:t>年</a:t>
            </a:r>
          </a:p>
        </p:txBody>
      </p:sp>
      <p:sp>
        <p:nvSpPr>
          <p:cNvPr id="41" name="object 14"/>
          <p:cNvSpPr txBox="1"/>
          <p:nvPr/>
        </p:nvSpPr>
        <p:spPr>
          <a:xfrm>
            <a:off x="9942246" y="4350646"/>
            <a:ext cx="588729" cy="1071245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55"/>
              </a:lnSpc>
              <a:spcBef>
                <a:spcPct val="0"/>
              </a:spcBef>
              <a:spcAft>
                <a:spcPct val="0"/>
              </a:spcAft>
            </a:pPr>
            <a:r>
              <a:rPr sz="1400" b="1">
                <a:ln>
                  <a:noFill/>
                </a:ln>
                <a:solidFill>
                  <a:srgbClr val="FF0000"/>
                </a:solidFill>
                <a:latin typeface="LQCHCV+Arial-BoldMT" panose="02000500000000000000"/>
                <a:cs typeface="LQCHCV+Arial-BoldMT" panose="02000500000000000000"/>
              </a:rPr>
              <a:t>1-2</a:t>
            </a:r>
            <a:r>
              <a:rPr sz="1400" b="1">
                <a:ln>
                  <a:noFill/>
                </a:ln>
                <a:solidFill>
                  <a:srgbClr val="FF0000"/>
                </a:solidFill>
                <a:latin typeface="IKSCAI+MicrosoftYaHei-Bold" panose="02000500000000000000"/>
                <a:cs typeface="IKSCAI+MicrosoftYaHei-Bold" panose="02000500000000000000"/>
              </a:rPr>
              <a:t>年</a:t>
            </a:r>
          </a:p>
          <a:p>
            <a:pPr marL="86995" marR="0">
              <a:lnSpc>
                <a:spcPts val="1855"/>
              </a:lnSpc>
              <a:spcBef>
                <a:spcPts val="4645"/>
              </a:spcBef>
              <a:spcAft>
                <a:spcPct val="0"/>
              </a:spcAft>
            </a:pPr>
            <a:r>
              <a:rPr sz="1400" b="1">
                <a:ln>
                  <a:noFill/>
                </a:ln>
                <a:solidFill>
                  <a:srgbClr val="FF0000"/>
                </a:solidFill>
                <a:latin typeface="LQCHCV+Arial-BoldMT" panose="02000500000000000000"/>
                <a:cs typeface="LQCHCV+Arial-BoldMT" panose="02000500000000000000"/>
              </a:rPr>
              <a:t>1</a:t>
            </a:r>
            <a:r>
              <a:rPr sz="1400" b="1">
                <a:ln>
                  <a:noFill/>
                </a:ln>
                <a:solidFill>
                  <a:srgbClr val="FF0000"/>
                </a:solidFill>
                <a:latin typeface="IKSCAI+MicrosoftYaHei-Bold" panose="02000500000000000000"/>
                <a:cs typeface="IKSCAI+MicrosoftYaHei-Bold" panose="02000500000000000000"/>
              </a:rPr>
              <a:t>年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1316990" y="574040"/>
            <a:ext cx="7920355" cy="328930"/>
          </a:xfrm>
          <a:prstGeom prst="rect">
            <a:avLst/>
          </a:prstGeom>
        </p:spPr>
        <p:txBody>
          <a:bodyPr wrap="square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indent="0" algn="l">
              <a:buClrTx/>
              <a:buSzTx/>
              <a:buFont typeface="Wingdings" panose="05000000000000000000" charset="0"/>
            </a:pPr>
            <a:endParaRPr lang="zh-CN" altLang="en-US" sz="36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3" name="object 12"/>
          <p:cNvSpPr txBox="1"/>
          <p:nvPr/>
        </p:nvSpPr>
        <p:spPr>
          <a:xfrm>
            <a:off x="8622665" y="2118995"/>
            <a:ext cx="1184910" cy="23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2D050"/>
                </a:solidFill>
              </a14:hiddenFill>
            </a:ext>
          </a:ex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855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1400" b="1">
                <a:solidFill>
                  <a:schemeClr val="accent6">
                    <a:lumMod val="50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国外深造</a:t>
            </a:r>
          </a:p>
        </p:txBody>
      </p:sp>
      <p:sp>
        <p:nvSpPr>
          <p:cNvPr id="34" name="燕尾形箭头 33"/>
          <p:cNvSpPr/>
          <p:nvPr/>
        </p:nvSpPr>
        <p:spPr>
          <a:xfrm>
            <a:off x="8096885" y="2134235"/>
            <a:ext cx="391795" cy="207010"/>
          </a:xfrm>
          <a:prstGeom prst="notchedRightArrow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lIns="0" tIns="0" rIns="0" bIns="0" rtlCol="0">
            <a:spAutoFit/>
          </a:bodyPr>
          <a:lstStyle/>
          <a:p>
            <a:endParaRPr lang="zh-CN" altLang="en-US"/>
          </a:p>
        </p:txBody>
      </p:sp>
      <p:sp>
        <p:nvSpPr>
          <p:cNvPr id="40" name="燕尾形 39"/>
          <p:cNvSpPr/>
          <p:nvPr/>
        </p:nvSpPr>
        <p:spPr>
          <a:xfrm rot="13680000">
            <a:off x="5060950" y="3762375"/>
            <a:ext cx="493395" cy="276859"/>
          </a:xfrm>
          <a:prstGeom prst="chevron">
            <a:avLst>
              <a:gd name="adj" fmla="val 82941"/>
            </a:avLst>
          </a:prstGeom>
          <a:solidFill>
            <a:srgbClr val="FFFF00"/>
          </a:solidFill>
          <a:ln w="28575" cmpd="thickThin">
            <a:solidFill>
              <a:srgbClr val="FF0000"/>
            </a:solidFill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endParaRPr lang="zh-CN" altLang="en-US"/>
          </a:p>
        </p:txBody>
      </p:sp>
      <p:sp>
        <p:nvSpPr>
          <p:cNvPr id="44" name="燕尾形 43"/>
          <p:cNvSpPr/>
          <p:nvPr/>
        </p:nvSpPr>
        <p:spPr>
          <a:xfrm rot="19260000">
            <a:off x="6561455" y="3743325"/>
            <a:ext cx="476885" cy="276859"/>
          </a:xfrm>
          <a:prstGeom prst="chevron">
            <a:avLst>
              <a:gd name="adj" fmla="val 82941"/>
            </a:avLst>
          </a:prstGeom>
          <a:solidFill>
            <a:srgbClr val="FFFF00"/>
          </a:solidFill>
          <a:ln w="28575" cmpd="thickThin">
            <a:solidFill>
              <a:srgbClr val="FF0000"/>
            </a:solidFill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endParaRPr lang="zh-CN" altLang="en-US"/>
          </a:p>
        </p:txBody>
      </p:sp>
      <p:sp>
        <p:nvSpPr>
          <p:cNvPr id="45" name="燕尾形 44"/>
          <p:cNvSpPr/>
          <p:nvPr/>
        </p:nvSpPr>
        <p:spPr>
          <a:xfrm rot="16200000">
            <a:off x="5875020" y="4601845"/>
            <a:ext cx="389890" cy="276859"/>
          </a:xfrm>
          <a:prstGeom prst="chevron">
            <a:avLst>
              <a:gd name="adj" fmla="val 51605"/>
            </a:avLst>
          </a:prstGeom>
          <a:solidFill>
            <a:srgbClr val="FFFF00"/>
          </a:solidFill>
          <a:ln w="28575" cmpd="thickThin">
            <a:solidFill>
              <a:srgbClr val="FF0000"/>
            </a:solidFill>
            <a:prstDash val="solid"/>
          </a:ln>
        </p:spPr>
        <p:txBody>
          <a:bodyPr wrap="square" lIns="0" tIns="0" rIns="0" bIns="0" rtlCol="0">
            <a:spAutoFit/>
          </a:bodyPr>
          <a:lstStyle/>
          <a:p>
            <a:endParaRPr lang="zh-CN" altLang="en-US"/>
          </a:p>
        </p:txBody>
      </p:sp>
      <p:sp>
        <p:nvSpPr>
          <p:cNvPr id="48" name="燕尾形箭头 47"/>
          <p:cNvSpPr/>
          <p:nvPr/>
        </p:nvSpPr>
        <p:spPr>
          <a:xfrm rot="16200000">
            <a:off x="7150100" y="1976755"/>
            <a:ext cx="295910" cy="553653"/>
          </a:xfrm>
          <a:prstGeom prst="notchedRightArrow">
            <a:avLst/>
          </a:prstGeom>
          <a:gradFill>
            <a:gsLst>
              <a:gs pos="58000">
                <a:srgbClr val="E30000">
                  <a:alpha val="50000"/>
                </a:srgbClr>
              </a:gs>
              <a:gs pos="100000">
                <a:srgbClr val="760303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lIns="0" tIns="0" rIns="0" bIns="0" rtlCol="0">
            <a:spAutoFit/>
          </a:bodyPr>
          <a:lstStyle/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9" name="燕尾形箭头 48"/>
          <p:cNvSpPr/>
          <p:nvPr/>
        </p:nvSpPr>
        <p:spPr>
          <a:xfrm rot="16200000">
            <a:off x="7167245" y="2767330"/>
            <a:ext cx="295910" cy="553653"/>
          </a:xfrm>
          <a:prstGeom prst="notchedRightArrow">
            <a:avLst/>
          </a:prstGeom>
          <a:gradFill>
            <a:gsLst>
              <a:gs pos="58000">
                <a:srgbClr val="E30000">
                  <a:alpha val="50000"/>
                </a:srgbClr>
              </a:gs>
              <a:gs pos="100000">
                <a:srgbClr val="760303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lIns="0" tIns="0" rIns="0" bIns="0" rtlCol="0">
            <a:spAutoFit/>
          </a:bodyPr>
          <a:lstStyle/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0" name="燕尾形箭头 49"/>
          <p:cNvSpPr/>
          <p:nvPr/>
        </p:nvSpPr>
        <p:spPr>
          <a:xfrm rot="16200000">
            <a:off x="4352290" y="2038350"/>
            <a:ext cx="295910" cy="487044"/>
          </a:xfrm>
          <a:prstGeom prst="notchedRightArrow">
            <a:avLst/>
          </a:prstGeom>
          <a:gradFill>
            <a:gsLst>
              <a:gs pos="58000">
                <a:srgbClr val="E30000">
                  <a:alpha val="50000"/>
                </a:srgbClr>
              </a:gs>
              <a:gs pos="100000">
                <a:srgbClr val="760303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lIns="0" tIns="0" rIns="0" bIns="0" rtlCol="0">
            <a:spAutoFit/>
          </a:bodyPr>
          <a:lstStyle/>
          <a:p>
            <a:endParaRPr lang="zh-CN" altLang="en-US"/>
          </a:p>
        </p:txBody>
      </p:sp>
      <p:sp>
        <p:nvSpPr>
          <p:cNvPr id="51" name="燕尾形箭头 50"/>
          <p:cNvSpPr/>
          <p:nvPr/>
        </p:nvSpPr>
        <p:spPr>
          <a:xfrm rot="16200000">
            <a:off x="4364355" y="2870835"/>
            <a:ext cx="295910" cy="553653"/>
          </a:xfrm>
          <a:prstGeom prst="notchedRightArrow">
            <a:avLst/>
          </a:prstGeom>
          <a:gradFill>
            <a:gsLst>
              <a:gs pos="58000">
                <a:srgbClr val="E30000">
                  <a:alpha val="50000"/>
                </a:srgbClr>
              </a:gs>
              <a:gs pos="100000">
                <a:srgbClr val="760303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square" lIns="0" tIns="0" rIns="0" bIns="0" rtlCol="0">
            <a:spAutoFit/>
          </a:bodyPr>
          <a:lstStyle/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2" name="左右箭头 51"/>
          <p:cNvSpPr/>
          <p:nvPr/>
        </p:nvSpPr>
        <p:spPr>
          <a:xfrm>
            <a:off x="5598795" y="2930525"/>
            <a:ext cx="920750" cy="598169"/>
          </a:xfrm>
          <a:prstGeom prst="leftRightArrow">
            <a:avLst/>
          </a:prstGeom>
          <a:solidFill>
            <a:schemeClr val="bg2">
              <a:lumMod val="75000"/>
              <a:alpha val="6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3" name="左右箭头 52"/>
          <p:cNvSpPr/>
          <p:nvPr/>
        </p:nvSpPr>
        <p:spPr>
          <a:xfrm>
            <a:off x="5557520" y="2006600"/>
            <a:ext cx="920750" cy="598169"/>
          </a:xfrm>
          <a:prstGeom prst="leftRightArrow">
            <a:avLst/>
          </a:prstGeom>
          <a:solidFill>
            <a:schemeClr val="bg2">
              <a:lumMod val="75000"/>
              <a:alpha val="6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lvl="0" algn="l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5" name="灯片编号占位符 54"/>
          <p:cNvSpPr>
            <a:spLocks noGrp="1"/>
          </p:cNvSpPr>
          <p:nvPr/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  <a:t>41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529965" y="499745"/>
            <a:ext cx="4975860" cy="59817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4400" dirty="0">
                <a:latin typeface="微软雅黑" charset="0"/>
                <a:ea typeface="微软雅黑" charset="0"/>
                <a:cs typeface="微软雅黑" charset="0"/>
              </a:rPr>
              <a:t>职业通道</a:t>
            </a:r>
            <a:r>
              <a:rPr lang="en-US" altLang="zh-CN" sz="4400" dirty="0">
                <a:latin typeface="微软雅黑" charset="0"/>
                <a:ea typeface="微软雅黑" charset="0"/>
                <a:cs typeface="微软雅黑" charset="0"/>
              </a:rPr>
              <a:t>/</a:t>
            </a:r>
            <a:r>
              <a:rPr lang="zh-CN" altLang="en-US" sz="4400" dirty="0">
                <a:latin typeface="微软雅黑" charset="0"/>
                <a:ea typeface="微软雅黑" charset="0"/>
                <a:cs typeface="微软雅黑" charset="0"/>
              </a:rPr>
              <a:t>培训体系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 rot="19800000">
            <a:off x="687556" y="4944304"/>
            <a:ext cx="2688299" cy="4471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1600">
              <a:solidFill>
                <a:prstClr val="white"/>
              </a:solidFill>
              <a:latin typeface="Arial" panose="020B0604020202090204"/>
              <a:ea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 rot="19800000">
            <a:off x="837243" y="5499653"/>
            <a:ext cx="453749" cy="453749"/>
          </a:xfrm>
          <a:prstGeom prst="ellipse">
            <a:avLst/>
          </a:prstGeom>
          <a:solidFill>
            <a:srgbClr val="A8C3D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prstClr val="white"/>
              </a:solidFill>
              <a:latin typeface="Arial" panose="020B0604020202090204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809374" y="4382120"/>
            <a:ext cx="2688299" cy="4471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1600">
              <a:solidFill>
                <a:prstClr val="white"/>
              </a:solidFill>
              <a:latin typeface="Arial" panose="020B0604020202090204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 rot="19800000">
            <a:off x="4838163" y="3833218"/>
            <a:ext cx="2688299" cy="4471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1600">
              <a:solidFill>
                <a:prstClr val="white"/>
              </a:solidFill>
              <a:latin typeface="Arial" panose="020B0604020202090204"/>
              <a:ea typeface="微软雅黑" panose="020B0503020204020204" pitchFamily="3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6922682" y="3269324"/>
            <a:ext cx="2688299" cy="4471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1600">
              <a:solidFill>
                <a:prstClr val="white"/>
              </a:solidFill>
              <a:latin typeface="Arial" panose="020B0604020202090204"/>
              <a:ea typeface="微软雅黑" panose="020B0503020204020204" pitchFamily="3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 rot="19800000">
            <a:off x="8987126" y="2734720"/>
            <a:ext cx="2688299" cy="4471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1600">
              <a:solidFill>
                <a:prstClr val="white"/>
              </a:solidFill>
              <a:latin typeface="Arial" panose="020B0604020202090204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 rot="19800000">
            <a:off x="11071989" y="2172795"/>
            <a:ext cx="453749" cy="453749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prstClr val="white"/>
              </a:solidFill>
              <a:latin typeface="Arial" panose="020B0604020202090204"/>
              <a:ea typeface="微软雅黑" panose="020B0503020204020204" pitchFamily="34" charset="-122"/>
            </a:endParaRPr>
          </a:p>
        </p:txBody>
      </p:sp>
      <p:sp>
        <p:nvSpPr>
          <p:cNvPr id="24" name="椭圆 23"/>
          <p:cNvSpPr/>
          <p:nvPr/>
        </p:nvSpPr>
        <p:spPr>
          <a:xfrm rot="19800000">
            <a:off x="2772420" y="4396612"/>
            <a:ext cx="453749" cy="453749"/>
          </a:xfrm>
          <a:prstGeom prst="ellipse">
            <a:avLst/>
          </a:prstGeom>
          <a:solidFill>
            <a:srgbClr val="51A1D4"/>
          </a:solidFill>
          <a:ln w="57150">
            <a:solidFill>
              <a:srgbClr val="51A1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prstClr val="white"/>
              </a:solidFill>
              <a:latin typeface="Arial" panose="020B0604020202090204"/>
              <a:ea typeface="微软雅黑" panose="020B0503020204020204" pitchFamily="34" charset="-122"/>
            </a:endParaRPr>
          </a:p>
        </p:txBody>
      </p:sp>
      <p:grpSp>
        <p:nvGrpSpPr>
          <p:cNvPr id="25" name="组合 313"/>
          <p:cNvGrpSpPr/>
          <p:nvPr/>
        </p:nvGrpSpPr>
        <p:grpSpPr>
          <a:xfrm>
            <a:off x="2866229" y="4444737"/>
            <a:ext cx="266768" cy="305165"/>
            <a:chOff x="10856093" y="315913"/>
            <a:chExt cx="419100" cy="479425"/>
          </a:xfrm>
          <a:solidFill>
            <a:schemeClr val="bg1"/>
          </a:solidFill>
        </p:grpSpPr>
        <p:sp>
          <p:nvSpPr>
            <p:cNvPr id="26" name="Freeform 7"/>
            <p:cNvSpPr>
              <a:spLocks noEditPoints="1"/>
            </p:cNvSpPr>
            <p:nvPr/>
          </p:nvSpPr>
          <p:spPr bwMode="auto">
            <a:xfrm>
              <a:off x="10856093" y="315913"/>
              <a:ext cx="330200" cy="419100"/>
            </a:xfrm>
            <a:custGeom>
              <a:avLst/>
              <a:gdLst>
                <a:gd name="T0" fmla="*/ 208 w 208"/>
                <a:gd name="T1" fmla="*/ 264 h 264"/>
                <a:gd name="T2" fmla="*/ 0 w 208"/>
                <a:gd name="T3" fmla="*/ 264 h 264"/>
                <a:gd name="T4" fmla="*/ 0 w 208"/>
                <a:gd name="T5" fmla="*/ 0 h 264"/>
                <a:gd name="T6" fmla="*/ 208 w 208"/>
                <a:gd name="T7" fmla="*/ 0 h 264"/>
                <a:gd name="T8" fmla="*/ 208 w 208"/>
                <a:gd name="T9" fmla="*/ 264 h 264"/>
                <a:gd name="T10" fmla="*/ 19 w 208"/>
                <a:gd name="T11" fmla="*/ 245 h 264"/>
                <a:gd name="T12" fmla="*/ 189 w 208"/>
                <a:gd name="T13" fmla="*/ 245 h 264"/>
                <a:gd name="T14" fmla="*/ 189 w 208"/>
                <a:gd name="T15" fmla="*/ 18 h 264"/>
                <a:gd name="T16" fmla="*/ 19 w 208"/>
                <a:gd name="T17" fmla="*/ 18 h 264"/>
                <a:gd name="T18" fmla="*/ 19 w 208"/>
                <a:gd name="T19" fmla="*/ 245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64">
                  <a:moveTo>
                    <a:pt x="208" y="264"/>
                  </a:moveTo>
                  <a:lnTo>
                    <a:pt x="0" y="264"/>
                  </a:lnTo>
                  <a:lnTo>
                    <a:pt x="0" y="0"/>
                  </a:lnTo>
                  <a:lnTo>
                    <a:pt x="208" y="0"/>
                  </a:lnTo>
                  <a:lnTo>
                    <a:pt x="208" y="264"/>
                  </a:lnTo>
                  <a:close/>
                  <a:moveTo>
                    <a:pt x="19" y="245"/>
                  </a:moveTo>
                  <a:lnTo>
                    <a:pt x="189" y="245"/>
                  </a:lnTo>
                  <a:lnTo>
                    <a:pt x="189" y="18"/>
                  </a:lnTo>
                  <a:lnTo>
                    <a:pt x="19" y="18"/>
                  </a:lnTo>
                  <a:lnTo>
                    <a:pt x="19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zh-CN" altLang="en-US" sz="2400">
                <a:solidFill>
                  <a:prstClr val="black"/>
                </a:solidFill>
                <a:latin typeface="Arial" panose="020B0604020202090204"/>
                <a:ea typeface="微软雅黑" panose="020B0503020204020204" pitchFamily="34" charset="-122"/>
              </a:endParaRPr>
            </a:p>
          </p:txBody>
        </p:sp>
        <p:sp>
          <p:nvSpPr>
            <p:cNvPr id="27" name="Rectangle 8"/>
            <p:cNvSpPr>
              <a:spLocks noChangeArrowheads="1"/>
            </p:cNvSpPr>
            <p:nvPr/>
          </p:nvSpPr>
          <p:spPr bwMode="auto">
            <a:xfrm>
              <a:off x="10930706" y="495301"/>
              <a:ext cx="17938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zh-CN" altLang="en-US" sz="2400">
                <a:solidFill>
                  <a:prstClr val="black"/>
                </a:solidFill>
                <a:latin typeface="Arial" panose="020B0604020202090204"/>
                <a:ea typeface="微软雅黑" panose="020B0503020204020204" pitchFamily="34" charset="-122"/>
              </a:endParaRPr>
            </a:p>
          </p:txBody>
        </p:sp>
        <p:sp>
          <p:nvSpPr>
            <p:cNvPr id="28" name="Rectangle 9"/>
            <p:cNvSpPr>
              <a:spLocks noChangeArrowheads="1"/>
            </p:cNvSpPr>
            <p:nvPr/>
          </p:nvSpPr>
          <p:spPr bwMode="auto">
            <a:xfrm>
              <a:off x="10930706" y="555626"/>
              <a:ext cx="17938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zh-CN" altLang="en-US" sz="2400">
                <a:solidFill>
                  <a:prstClr val="black"/>
                </a:solidFill>
                <a:latin typeface="Arial" panose="020B0604020202090204"/>
                <a:ea typeface="微软雅黑" panose="020B0503020204020204" pitchFamily="34" charset="-122"/>
              </a:endParaRPr>
            </a:p>
          </p:txBody>
        </p:sp>
        <p:sp>
          <p:nvSpPr>
            <p:cNvPr id="29" name="Rectangle 10"/>
            <p:cNvSpPr>
              <a:spLocks noChangeArrowheads="1"/>
            </p:cNvSpPr>
            <p:nvPr/>
          </p:nvSpPr>
          <p:spPr bwMode="auto">
            <a:xfrm>
              <a:off x="10930706" y="615951"/>
              <a:ext cx="179388" cy="28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zh-CN" altLang="en-US" sz="2400">
                <a:solidFill>
                  <a:prstClr val="black"/>
                </a:solidFill>
                <a:latin typeface="Arial" panose="020B0604020202090204"/>
                <a:ea typeface="微软雅黑" panose="020B0503020204020204" pitchFamily="34" charset="-122"/>
              </a:endParaRPr>
            </a:p>
          </p:txBody>
        </p:sp>
        <p:sp>
          <p:nvSpPr>
            <p:cNvPr id="30" name="Rectangle 11"/>
            <p:cNvSpPr>
              <a:spLocks noChangeArrowheads="1"/>
            </p:cNvSpPr>
            <p:nvPr/>
          </p:nvSpPr>
          <p:spPr bwMode="auto">
            <a:xfrm>
              <a:off x="10930706" y="434975"/>
              <a:ext cx="9048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zh-CN" altLang="en-US" sz="2400">
                <a:solidFill>
                  <a:prstClr val="black"/>
                </a:solidFill>
                <a:latin typeface="Arial" panose="020B0604020202090204"/>
                <a:ea typeface="微软雅黑" panose="020B0503020204020204" pitchFamily="34" charset="-122"/>
              </a:endParaRPr>
            </a:p>
          </p:txBody>
        </p:sp>
        <p:sp>
          <p:nvSpPr>
            <p:cNvPr id="31" name="Freeform 12"/>
            <p:cNvSpPr/>
            <p:nvPr/>
          </p:nvSpPr>
          <p:spPr bwMode="auto">
            <a:xfrm>
              <a:off x="10960868" y="374650"/>
              <a:ext cx="314325" cy="420688"/>
            </a:xfrm>
            <a:custGeom>
              <a:avLst/>
              <a:gdLst>
                <a:gd name="T0" fmla="*/ 198 w 198"/>
                <a:gd name="T1" fmla="*/ 265 h 265"/>
                <a:gd name="T2" fmla="*/ 0 w 198"/>
                <a:gd name="T3" fmla="*/ 265 h 265"/>
                <a:gd name="T4" fmla="*/ 0 w 198"/>
                <a:gd name="T5" fmla="*/ 246 h 265"/>
                <a:gd name="T6" fmla="*/ 179 w 198"/>
                <a:gd name="T7" fmla="*/ 246 h 265"/>
                <a:gd name="T8" fmla="*/ 179 w 198"/>
                <a:gd name="T9" fmla="*/ 19 h 265"/>
                <a:gd name="T10" fmla="*/ 160 w 198"/>
                <a:gd name="T11" fmla="*/ 19 h 265"/>
                <a:gd name="T12" fmla="*/ 160 w 198"/>
                <a:gd name="T13" fmla="*/ 0 h 265"/>
                <a:gd name="T14" fmla="*/ 198 w 198"/>
                <a:gd name="T15" fmla="*/ 0 h 265"/>
                <a:gd name="T16" fmla="*/ 198 w 198"/>
                <a:gd name="T17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8" h="265">
                  <a:moveTo>
                    <a:pt x="198" y="265"/>
                  </a:moveTo>
                  <a:lnTo>
                    <a:pt x="0" y="265"/>
                  </a:lnTo>
                  <a:lnTo>
                    <a:pt x="0" y="246"/>
                  </a:lnTo>
                  <a:lnTo>
                    <a:pt x="179" y="246"/>
                  </a:lnTo>
                  <a:lnTo>
                    <a:pt x="179" y="19"/>
                  </a:lnTo>
                  <a:lnTo>
                    <a:pt x="160" y="19"/>
                  </a:lnTo>
                  <a:lnTo>
                    <a:pt x="160" y="0"/>
                  </a:lnTo>
                  <a:lnTo>
                    <a:pt x="198" y="0"/>
                  </a:lnTo>
                  <a:lnTo>
                    <a:pt x="198" y="2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zh-CN" altLang="en-US" sz="2400">
                <a:solidFill>
                  <a:prstClr val="black"/>
                </a:solidFill>
                <a:latin typeface="Arial" panose="020B0604020202090204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椭圆 32"/>
          <p:cNvSpPr/>
          <p:nvPr/>
        </p:nvSpPr>
        <p:spPr>
          <a:xfrm rot="19800000">
            <a:off x="6948936" y="3287221"/>
            <a:ext cx="453749" cy="453749"/>
          </a:xfrm>
          <a:prstGeom prst="ellipse">
            <a:avLst/>
          </a:prstGeom>
          <a:solidFill>
            <a:srgbClr val="255F93"/>
          </a:solidFill>
          <a:ln w="38100">
            <a:solidFill>
              <a:srgbClr val="255F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prstClr val="white"/>
              </a:solidFill>
              <a:latin typeface="Arial" panose="020B0604020202090204"/>
              <a:ea typeface="微软雅黑" panose="020B0503020204020204" pitchFamily="34" charset="-122"/>
            </a:endParaRPr>
          </a:p>
        </p:txBody>
      </p:sp>
      <p:sp>
        <p:nvSpPr>
          <p:cNvPr id="34" name="Freeform 13"/>
          <p:cNvSpPr/>
          <p:nvPr/>
        </p:nvSpPr>
        <p:spPr bwMode="auto">
          <a:xfrm>
            <a:off x="7053268" y="3385302"/>
            <a:ext cx="306177" cy="285968"/>
          </a:xfrm>
          <a:custGeom>
            <a:avLst/>
            <a:gdLst>
              <a:gd name="T0" fmla="*/ 40 w 128"/>
              <a:gd name="T1" fmla="*/ 120 h 120"/>
              <a:gd name="T2" fmla="*/ 12 w 128"/>
              <a:gd name="T3" fmla="*/ 108 h 120"/>
              <a:gd name="T4" fmla="*/ 0 w 128"/>
              <a:gd name="T5" fmla="*/ 80 h 120"/>
              <a:gd name="T6" fmla="*/ 12 w 128"/>
              <a:gd name="T7" fmla="*/ 52 h 120"/>
              <a:gd name="T8" fmla="*/ 58 w 128"/>
              <a:gd name="T9" fmla="*/ 2 h 120"/>
              <a:gd name="T10" fmla="*/ 64 w 128"/>
              <a:gd name="T11" fmla="*/ 8 h 120"/>
              <a:gd name="T12" fmla="*/ 17 w 128"/>
              <a:gd name="T13" fmla="*/ 57 h 120"/>
              <a:gd name="T14" fmla="*/ 8 w 128"/>
              <a:gd name="T15" fmla="*/ 80 h 120"/>
              <a:gd name="T16" fmla="*/ 17 w 128"/>
              <a:gd name="T17" fmla="*/ 103 h 120"/>
              <a:gd name="T18" fmla="*/ 40 w 128"/>
              <a:gd name="T19" fmla="*/ 112 h 120"/>
              <a:gd name="T20" fmla="*/ 63 w 128"/>
              <a:gd name="T21" fmla="*/ 103 h 120"/>
              <a:gd name="T22" fmla="*/ 113 w 128"/>
              <a:gd name="T23" fmla="*/ 49 h 120"/>
              <a:gd name="T24" fmla="*/ 120 w 128"/>
              <a:gd name="T25" fmla="*/ 32 h 120"/>
              <a:gd name="T26" fmla="*/ 113 w 128"/>
              <a:gd name="T27" fmla="*/ 15 h 120"/>
              <a:gd name="T28" fmla="*/ 96 w 128"/>
              <a:gd name="T29" fmla="*/ 8 h 120"/>
              <a:gd name="T30" fmla="*/ 79 w 128"/>
              <a:gd name="T31" fmla="*/ 15 h 120"/>
              <a:gd name="T32" fmla="*/ 29 w 128"/>
              <a:gd name="T33" fmla="*/ 69 h 120"/>
              <a:gd name="T34" fmla="*/ 29 w 128"/>
              <a:gd name="T35" fmla="*/ 91 h 120"/>
              <a:gd name="T36" fmla="*/ 40 w 128"/>
              <a:gd name="T37" fmla="*/ 96 h 120"/>
              <a:gd name="T38" fmla="*/ 40 w 128"/>
              <a:gd name="T39" fmla="*/ 96 h 120"/>
              <a:gd name="T40" fmla="*/ 51 w 128"/>
              <a:gd name="T41" fmla="*/ 91 h 120"/>
              <a:gd name="T42" fmla="*/ 100 w 128"/>
              <a:gd name="T43" fmla="*/ 41 h 120"/>
              <a:gd name="T44" fmla="*/ 105 w 128"/>
              <a:gd name="T45" fmla="*/ 47 h 120"/>
              <a:gd name="T46" fmla="*/ 57 w 128"/>
              <a:gd name="T47" fmla="*/ 97 h 120"/>
              <a:gd name="T48" fmla="*/ 40 w 128"/>
              <a:gd name="T49" fmla="*/ 104 h 120"/>
              <a:gd name="T50" fmla="*/ 40 w 128"/>
              <a:gd name="T51" fmla="*/ 104 h 120"/>
              <a:gd name="T52" fmla="*/ 23 w 128"/>
              <a:gd name="T53" fmla="*/ 97 h 120"/>
              <a:gd name="T54" fmla="*/ 23 w 128"/>
              <a:gd name="T55" fmla="*/ 63 h 120"/>
              <a:gd name="T56" fmla="*/ 73 w 128"/>
              <a:gd name="T57" fmla="*/ 9 h 120"/>
              <a:gd name="T58" fmla="*/ 96 w 128"/>
              <a:gd name="T59" fmla="*/ 0 h 120"/>
              <a:gd name="T60" fmla="*/ 119 w 128"/>
              <a:gd name="T61" fmla="*/ 9 h 120"/>
              <a:gd name="T62" fmla="*/ 128 w 128"/>
              <a:gd name="T63" fmla="*/ 32 h 120"/>
              <a:gd name="T64" fmla="*/ 119 w 128"/>
              <a:gd name="T65" fmla="*/ 55 h 120"/>
              <a:gd name="T66" fmla="*/ 68 w 128"/>
              <a:gd name="T67" fmla="*/ 108 h 120"/>
              <a:gd name="T68" fmla="*/ 40 w 128"/>
              <a:gd name="T69" fmla="*/ 12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8" h="120">
                <a:moveTo>
                  <a:pt x="40" y="120"/>
                </a:moveTo>
                <a:cubicBezTo>
                  <a:pt x="29" y="120"/>
                  <a:pt x="19" y="116"/>
                  <a:pt x="12" y="108"/>
                </a:cubicBezTo>
                <a:cubicBezTo>
                  <a:pt x="4" y="101"/>
                  <a:pt x="0" y="91"/>
                  <a:pt x="0" y="80"/>
                </a:cubicBezTo>
                <a:cubicBezTo>
                  <a:pt x="0" y="69"/>
                  <a:pt x="4" y="59"/>
                  <a:pt x="12" y="52"/>
                </a:cubicBezTo>
                <a:cubicBezTo>
                  <a:pt x="58" y="2"/>
                  <a:pt x="58" y="2"/>
                  <a:pt x="58" y="2"/>
                </a:cubicBezTo>
                <a:cubicBezTo>
                  <a:pt x="64" y="8"/>
                  <a:pt x="64" y="8"/>
                  <a:pt x="64" y="8"/>
                </a:cubicBezTo>
                <a:cubicBezTo>
                  <a:pt x="17" y="57"/>
                  <a:pt x="17" y="57"/>
                  <a:pt x="17" y="57"/>
                </a:cubicBezTo>
                <a:cubicBezTo>
                  <a:pt x="11" y="63"/>
                  <a:pt x="8" y="71"/>
                  <a:pt x="8" y="80"/>
                </a:cubicBezTo>
                <a:cubicBezTo>
                  <a:pt x="8" y="89"/>
                  <a:pt x="11" y="97"/>
                  <a:pt x="17" y="103"/>
                </a:cubicBezTo>
                <a:cubicBezTo>
                  <a:pt x="23" y="109"/>
                  <a:pt x="31" y="112"/>
                  <a:pt x="40" y="112"/>
                </a:cubicBezTo>
                <a:cubicBezTo>
                  <a:pt x="49" y="112"/>
                  <a:pt x="57" y="109"/>
                  <a:pt x="63" y="103"/>
                </a:cubicBezTo>
                <a:cubicBezTo>
                  <a:pt x="113" y="49"/>
                  <a:pt x="113" y="49"/>
                  <a:pt x="113" y="49"/>
                </a:cubicBezTo>
                <a:cubicBezTo>
                  <a:pt x="118" y="44"/>
                  <a:pt x="120" y="38"/>
                  <a:pt x="120" y="32"/>
                </a:cubicBezTo>
                <a:cubicBezTo>
                  <a:pt x="120" y="26"/>
                  <a:pt x="118" y="20"/>
                  <a:pt x="113" y="15"/>
                </a:cubicBezTo>
                <a:cubicBezTo>
                  <a:pt x="108" y="10"/>
                  <a:pt x="102" y="8"/>
                  <a:pt x="96" y="8"/>
                </a:cubicBezTo>
                <a:cubicBezTo>
                  <a:pt x="90" y="8"/>
                  <a:pt x="84" y="10"/>
                  <a:pt x="79" y="15"/>
                </a:cubicBezTo>
                <a:cubicBezTo>
                  <a:pt x="29" y="69"/>
                  <a:pt x="29" y="69"/>
                  <a:pt x="29" y="69"/>
                </a:cubicBezTo>
                <a:cubicBezTo>
                  <a:pt x="22" y="75"/>
                  <a:pt x="22" y="85"/>
                  <a:pt x="29" y="91"/>
                </a:cubicBezTo>
                <a:cubicBezTo>
                  <a:pt x="32" y="94"/>
                  <a:pt x="36" y="96"/>
                  <a:pt x="40" y="96"/>
                </a:cubicBezTo>
                <a:cubicBezTo>
                  <a:pt x="40" y="96"/>
                  <a:pt x="40" y="96"/>
                  <a:pt x="40" y="96"/>
                </a:cubicBezTo>
                <a:cubicBezTo>
                  <a:pt x="44" y="96"/>
                  <a:pt x="48" y="94"/>
                  <a:pt x="51" y="91"/>
                </a:cubicBezTo>
                <a:cubicBezTo>
                  <a:pt x="100" y="41"/>
                  <a:pt x="100" y="41"/>
                  <a:pt x="100" y="41"/>
                </a:cubicBezTo>
                <a:cubicBezTo>
                  <a:pt x="105" y="47"/>
                  <a:pt x="105" y="47"/>
                  <a:pt x="105" y="47"/>
                </a:cubicBezTo>
                <a:cubicBezTo>
                  <a:pt x="57" y="97"/>
                  <a:pt x="57" y="97"/>
                  <a:pt x="57" y="97"/>
                </a:cubicBezTo>
                <a:cubicBezTo>
                  <a:pt x="52" y="102"/>
                  <a:pt x="46" y="104"/>
                  <a:pt x="40" y="104"/>
                </a:cubicBezTo>
                <a:cubicBezTo>
                  <a:pt x="40" y="104"/>
                  <a:pt x="40" y="104"/>
                  <a:pt x="40" y="104"/>
                </a:cubicBezTo>
                <a:cubicBezTo>
                  <a:pt x="34" y="104"/>
                  <a:pt x="28" y="102"/>
                  <a:pt x="23" y="97"/>
                </a:cubicBezTo>
                <a:cubicBezTo>
                  <a:pt x="14" y="88"/>
                  <a:pt x="14" y="72"/>
                  <a:pt x="23" y="63"/>
                </a:cubicBezTo>
                <a:cubicBezTo>
                  <a:pt x="73" y="9"/>
                  <a:pt x="73" y="9"/>
                  <a:pt x="73" y="9"/>
                </a:cubicBezTo>
                <a:cubicBezTo>
                  <a:pt x="79" y="3"/>
                  <a:pt x="87" y="0"/>
                  <a:pt x="96" y="0"/>
                </a:cubicBezTo>
                <a:cubicBezTo>
                  <a:pt x="105" y="0"/>
                  <a:pt x="113" y="3"/>
                  <a:pt x="119" y="9"/>
                </a:cubicBezTo>
                <a:cubicBezTo>
                  <a:pt x="125" y="15"/>
                  <a:pt x="128" y="23"/>
                  <a:pt x="128" y="32"/>
                </a:cubicBezTo>
                <a:cubicBezTo>
                  <a:pt x="128" y="41"/>
                  <a:pt x="125" y="49"/>
                  <a:pt x="119" y="55"/>
                </a:cubicBezTo>
                <a:cubicBezTo>
                  <a:pt x="68" y="108"/>
                  <a:pt x="68" y="108"/>
                  <a:pt x="68" y="108"/>
                </a:cubicBezTo>
                <a:cubicBezTo>
                  <a:pt x="61" y="116"/>
                  <a:pt x="51" y="120"/>
                  <a:pt x="40" y="12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1219200"/>
            <a:endParaRPr lang="zh-CN" altLang="en-US" sz="2400">
              <a:solidFill>
                <a:prstClr val="black"/>
              </a:solidFill>
              <a:latin typeface="Arial" panose="020B0604020202090204"/>
              <a:ea typeface="微软雅黑" panose="020B0503020204020204" pitchFamily="34" charset="-122"/>
            </a:endParaRPr>
          </a:p>
        </p:txBody>
      </p:sp>
      <p:sp>
        <p:nvSpPr>
          <p:cNvPr id="36" name="椭圆 35"/>
          <p:cNvSpPr/>
          <p:nvPr/>
        </p:nvSpPr>
        <p:spPr>
          <a:xfrm rot="1800000">
            <a:off x="9136814" y="3287222"/>
            <a:ext cx="453749" cy="45374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rgbClr val="255F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prstClr val="white"/>
              </a:solidFill>
              <a:latin typeface="Arial" panose="020B0604020202090204"/>
              <a:ea typeface="微软雅黑" panose="020B0503020204020204" pitchFamily="34" charset="-122"/>
            </a:endParaRPr>
          </a:p>
        </p:txBody>
      </p:sp>
      <p:grpSp>
        <p:nvGrpSpPr>
          <p:cNvPr id="37" name="组合 325"/>
          <p:cNvGrpSpPr/>
          <p:nvPr/>
        </p:nvGrpSpPr>
        <p:grpSpPr>
          <a:xfrm>
            <a:off x="9230303" y="3360269"/>
            <a:ext cx="266768" cy="306177"/>
            <a:chOff x="14545443" y="5235576"/>
            <a:chExt cx="419100" cy="481012"/>
          </a:xfrm>
          <a:solidFill>
            <a:schemeClr val="bg1"/>
          </a:solidFill>
        </p:grpSpPr>
        <p:sp>
          <p:nvSpPr>
            <p:cNvPr id="38" name="Freeform 16"/>
            <p:cNvSpPr/>
            <p:nvPr/>
          </p:nvSpPr>
          <p:spPr bwMode="auto">
            <a:xfrm>
              <a:off x="14545443" y="5303838"/>
              <a:ext cx="419100" cy="412750"/>
            </a:xfrm>
            <a:custGeom>
              <a:avLst/>
              <a:gdLst>
                <a:gd name="T0" fmla="*/ 56 w 112"/>
                <a:gd name="T1" fmla="*/ 110 h 110"/>
                <a:gd name="T2" fmla="*/ 0 w 112"/>
                <a:gd name="T3" fmla="*/ 54 h 110"/>
                <a:gd name="T4" fmla="*/ 43 w 112"/>
                <a:gd name="T5" fmla="*/ 0 h 110"/>
                <a:gd name="T6" fmla="*/ 45 w 112"/>
                <a:gd name="T7" fmla="*/ 7 h 110"/>
                <a:gd name="T8" fmla="*/ 8 w 112"/>
                <a:gd name="T9" fmla="*/ 54 h 110"/>
                <a:gd name="T10" fmla="*/ 56 w 112"/>
                <a:gd name="T11" fmla="*/ 102 h 110"/>
                <a:gd name="T12" fmla="*/ 104 w 112"/>
                <a:gd name="T13" fmla="*/ 54 h 110"/>
                <a:gd name="T14" fmla="*/ 67 w 112"/>
                <a:gd name="T15" fmla="*/ 7 h 110"/>
                <a:gd name="T16" fmla="*/ 69 w 112"/>
                <a:gd name="T17" fmla="*/ 0 h 110"/>
                <a:gd name="T18" fmla="*/ 112 w 112"/>
                <a:gd name="T19" fmla="*/ 54 h 110"/>
                <a:gd name="T20" fmla="*/ 56 w 112"/>
                <a:gd name="T21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2" h="110">
                  <a:moveTo>
                    <a:pt x="56" y="110"/>
                  </a:moveTo>
                  <a:cubicBezTo>
                    <a:pt x="25" y="110"/>
                    <a:pt x="0" y="85"/>
                    <a:pt x="0" y="54"/>
                  </a:cubicBezTo>
                  <a:cubicBezTo>
                    <a:pt x="0" y="28"/>
                    <a:pt x="18" y="5"/>
                    <a:pt x="43" y="0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23" y="12"/>
                    <a:pt x="8" y="32"/>
                    <a:pt x="8" y="54"/>
                  </a:cubicBezTo>
                  <a:cubicBezTo>
                    <a:pt x="8" y="80"/>
                    <a:pt x="30" y="102"/>
                    <a:pt x="56" y="102"/>
                  </a:cubicBezTo>
                  <a:cubicBezTo>
                    <a:pt x="82" y="102"/>
                    <a:pt x="104" y="80"/>
                    <a:pt x="104" y="54"/>
                  </a:cubicBezTo>
                  <a:cubicBezTo>
                    <a:pt x="104" y="32"/>
                    <a:pt x="89" y="12"/>
                    <a:pt x="67" y="7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94" y="5"/>
                    <a:pt x="112" y="28"/>
                    <a:pt x="112" y="54"/>
                  </a:cubicBezTo>
                  <a:cubicBezTo>
                    <a:pt x="112" y="85"/>
                    <a:pt x="87" y="110"/>
                    <a:pt x="56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zh-CN" altLang="en-US" sz="2400">
                <a:solidFill>
                  <a:prstClr val="black"/>
                </a:solidFill>
                <a:latin typeface="Arial" panose="020B0604020202090204"/>
                <a:ea typeface="微软雅黑" panose="020B0503020204020204" pitchFamily="34" charset="-122"/>
              </a:endParaRPr>
            </a:p>
          </p:txBody>
        </p:sp>
        <p:sp>
          <p:nvSpPr>
            <p:cNvPr id="39" name="Rectangle 17"/>
            <p:cNvSpPr>
              <a:spLocks noChangeArrowheads="1"/>
            </p:cNvSpPr>
            <p:nvPr/>
          </p:nvSpPr>
          <p:spPr bwMode="auto">
            <a:xfrm>
              <a:off x="14740706" y="5235576"/>
              <a:ext cx="30163" cy="90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zh-CN" altLang="en-US" sz="2400">
                <a:solidFill>
                  <a:prstClr val="black"/>
                </a:solidFill>
                <a:latin typeface="Arial" panose="020B0604020202090204"/>
                <a:ea typeface="微软雅黑" panose="020B0503020204020204" pitchFamily="34" charset="-122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auto">
            <a:xfrm>
              <a:off x="14710543" y="5235576"/>
              <a:ext cx="9048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zh-CN" altLang="en-US" sz="2400">
                <a:solidFill>
                  <a:prstClr val="black"/>
                </a:solidFill>
                <a:latin typeface="Arial" panose="020B0604020202090204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19"/>
            <p:cNvSpPr/>
            <p:nvPr/>
          </p:nvSpPr>
          <p:spPr bwMode="auto">
            <a:xfrm>
              <a:off x="14658156" y="5486401"/>
              <a:ext cx="115888" cy="117475"/>
            </a:xfrm>
            <a:custGeom>
              <a:avLst/>
              <a:gdLst>
                <a:gd name="T0" fmla="*/ 0 w 73"/>
                <a:gd name="T1" fmla="*/ 74 h 74"/>
                <a:gd name="T2" fmla="*/ 23 w 73"/>
                <a:gd name="T3" fmla="*/ 0 h 74"/>
                <a:gd name="T4" fmla="*/ 42 w 73"/>
                <a:gd name="T5" fmla="*/ 5 h 74"/>
                <a:gd name="T6" fmla="*/ 28 w 73"/>
                <a:gd name="T7" fmla="*/ 45 h 74"/>
                <a:gd name="T8" fmla="*/ 68 w 73"/>
                <a:gd name="T9" fmla="*/ 31 h 74"/>
                <a:gd name="T10" fmla="*/ 73 w 73"/>
                <a:gd name="T11" fmla="*/ 50 h 74"/>
                <a:gd name="T12" fmla="*/ 0 w 73"/>
                <a:gd name="T1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74">
                  <a:moveTo>
                    <a:pt x="0" y="74"/>
                  </a:moveTo>
                  <a:lnTo>
                    <a:pt x="23" y="0"/>
                  </a:lnTo>
                  <a:lnTo>
                    <a:pt x="42" y="5"/>
                  </a:lnTo>
                  <a:lnTo>
                    <a:pt x="28" y="45"/>
                  </a:lnTo>
                  <a:lnTo>
                    <a:pt x="68" y="31"/>
                  </a:lnTo>
                  <a:lnTo>
                    <a:pt x="73" y="50"/>
                  </a:lnTo>
                  <a:lnTo>
                    <a:pt x="0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zh-CN" altLang="en-US" sz="2400">
                <a:solidFill>
                  <a:prstClr val="black"/>
                </a:solidFill>
                <a:latin typeface="Arial" panose="020B0604020202090204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20"/>
            <p:cNvSpPr/>
            <p:nvPr/>
          </p:nvSpPr>
          <p:spPr bwMode="auto">
            <a:xfrm>
              <a:off x="14735943" y="5408613"/>
              <a:ext cx="117475" cy="115888"/>
            </a:xfrm>
            <a:custGeom>
              <a:avLst/>
              <a:gdLst>
                <a:gd name="T0" fmla="*/ 50 w 74"/>
                <a:gd name="T1" fmla="*/ 73 h 73"/>
                <a:gd name="T2" fmla="*/ 31 w 74"/>
                <a:gd name="T3" fmla="*/ 68 h 73"/>
                <a:gd name="T4" fmla="*/ 45 w 74"/>
                <a:gd name="T5" fmla="*/ 28 h 73"/>
                <a:gd name="T6" fmla="*/ 5 w 74"/>
                <a:gd name="T7" fmla="*/ 42 h 73"/>
                <a:gd name="T8" fmla="*/ 0 w 74"/>
                <a:gd name="T9" fmla="*/ 23 h 73"/>
                <a:gd name="T10" fmla="*/ 74 w 74"/>
                <a:gd name="T11" fmla="*/ 0 h 73"/>
                <a:gd name="T12" fmla="*/ 50 w 74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73">
                  <a:moveTo>
                    <a:pt x="50" y="73"/>
                  </a:moveTo>
                  <a:lnTo>
                    <a:pt x="31" y="68"/>
                  </a:lnTo>
                  <a:lnTo>
                    <a:pt x="45" y="28"/>
                  </a:lnTo>
                  <a:lnTo>
                    <a:pt x="5" y="42"/>
                  </a:lnTo>
                  <a:lnTo>
                    <a:pt x="0" y="23"/>
                  </a:lnTo>
                  <a:lnTo>
                    <a:pt x="74" y="0"/>
                  </a:lnTo>
                  <a:lnTo>
                    <a:pt x="50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zh-CN" altLang="en-US" sz="2400">
                <a:solidFill>
                  <a:prstClr val="black"/>
                </a:solidFill>
                <a:latin typeface="Arial" panose="020B0604020202090204"/>
                <a:ea typeface="微软雅黑" panose="020B0503020204020204" pitchFamily="34" charset="-122"/>
              </a:endParaRPr>
            </a:p>
          </p:txBody>
        </p:sp>
      </p:grpSp>
      <p:sp>
        <p:nvSpPr>
          <p:cNvPr id="44" name="椭圆 43"/>
          <p:cNvSpPr/>
          <p:nvPr/>
        </p:nvSpPr>
        <p:spPr>
          <a:xfrm rot="1800000">
            <a:off x="4987851" y="4385719"/>
            <a:ext cx="453749" cy="453749"/>
          </a:xfrm>
          <a:prstGeom prst="ellipse">
            <a:avLst/>
          </a:prstGeom>
          <a:solidFill>
            <a:srgbClr val="2E75B6"/>
          </a:solidFill>
          <a:ln w="38100"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zh-CN" altLang="en-US" sz="2400">
              <a:solidFill>
                <a:prstClr val="white"/>
              </a:solidFill>
              <a:latin typeface="Arial" panose="020B0604020202090204"/>
              <a:ea typeface="微软雅黑" panose="020B0503020204020204" pitchFamily="34" charset="-122"/>
            </a:endParaRPr>
          </a:p>
        </p:txBody>
      </p:sp>
      <p:grpSp>
        <p:nvGrpSpPr>
          <p:cNvPr id="45" name="组合 333"/>
          <p:cNvGrpSpPr/>
          <p:nvPr/>
        </p:nvGrpSpPr>
        <p:grpSpPr>
          <a:xfrm>
            <a:off x="5106918" y="4488154"/>
            <a:ext cx="271908" cy="275632"/>
            <a:chOff x="9363075" y="4967288"/>
            <a:chExt cx="463551" cy="469900"/>
          </a:xfrm>
          <a:solidFill>
            <a:schemeClr val="bg1"/>
          </a:solidFill>
        </p:grpSpPr>
        <p:sp>
          <p:nvSpPr>
            <p:cNvPr id="46" name="Freeform 22"/>
            <p:cNvSpPr/>
            <p:nvPr/>
          </p:nvSpPr>
          <p:spPr bwMode="auto">
            <a:xfrm>
              <a:off x="9371013" y="5280025"/>
              <a:ext cx="158750" cy="150813"/>
            </a:xfrm>
            <a:custGeom>
              <a:avLst/>
              <a:gdLst>
                <a:gd name="T0" fmla="*/ 14 w 100"/>
                <a:gd name="T1" fmla="*/ 95 h 95"/>
                <a:gd name="T2" fmla="*/ 0 w 100"/>
                <a:gd name="T3" fmla="*/ 80 h 95"/>
                <a:gd name="T4" fmla="*/ 85 w 100"/>
                <a:gd name="T5" fmla="*/ 0 h 95"/>
                <a:gd name="T6" fmla="*/ 100 w 100"/>
                <a:gd name="T7" fmla="*/ 14 h 95"/>
                <a:gd name="T8" fmla="*/ 14 w 100"/>
                <a:gd name="T9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95">
                  <a:moveTo>
                    <a:pt x="14" y="95"/>
                  </a:moveTo>
                  <a:lnTo>
                    <a:pt x="0" y="80"/>
                  </a:lnTo>
                  <a:lnTo>
                    <a:pt x="85" y="0"/>
                  </a:lnTo>
                  <a:lnTo>
                    <a:pt x="100" y="14"/>
                  </a:lnTo>
                  <a:lnTo>
                    <a:pt x="14" y="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zh-CN" altLang="en-US" sz="2400">
                <a:solidFill>
                  <a:prstClr val="black"/>
                </a:solidFill>
                <a:latin typeface="Arial" panose="020B0604020202090204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23"/>
            <p:cNvSpPr>
              <a:spLocks noEditPoints="1"/>
            </p:cNvSpPr>
            <p:nvPr/>
          </p:nvSpPr>
          <p:spPr bwMode="auto">
            <a:xfrm>
              <a:off x="9486900" y="5200650"/>
              <a:ext cx="120650" cy="120650"/>
            </a:xfrm>
            <a:custGeom>
              <a:avLst/>
              <a:gdLst>
                <a:gd name="T0" fmla="*/ 16 w 32"/>
                <a:gd name="T1" fmla="*/ 32 h 32"/>
                <a:gd name="T2" fmla="*/ 0 w 32"/>
                <a:gd name="T3" fmla="*/ 16 h 32"/>
                <a:gd name="T4" fmla="*/ 16 w 32"/>
                <a:gd name="T5" fmla="*/ 0 h 32"/>
                <a:gd name="T6" fmla="*/ 32 w 32"/>
                <a:gd name="T7" fmla="*/ 16 h 32"/>
                <a:gd name="T8" fmla="*/ 16 w 32"/>
                <a:gd name="T9" fmla="*/ 32 h 32"/>
                <a:gd name="T10" fmla="*/ 16 w 32"/>
                <a:gd name="T11" fmla="*/ 8 h 32"/>
                <a:gd name="T12" fmla="*/ 8 w 32"/>
                <a:gd name="T13" fmla="*/ 16 h 32"/>
                <a:gd name="T14" fmla="*/ 16 w 32"/>
                <a:gd name="T15" fmla="*/ 24 h 32"/>
                <a:gd name="T16" fmla="*/ 24 w 32"/>
                <a:gd name="T17" fmla="*/ 16 h 32"/>
                <a:gd name="T18" fmla="*/ 16 w 32"/>
                <a:gd name="T1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7" y="32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5"/>
                    <a:pt x="25" y="32"/>
                    <a:pt x="16" y="32"/>
                  </a:cubicBezTo>
                  <a:moveTo>
                    <a:pt x="16" y="8"/>
                  </a:moveTo>
                  <a:cubicBezTo>
                    <a:pt x="12" y="8"/>
                    <a:pt x="8" y="12"/>
                    <a:pt x="8" y="16"/>
                  </a:cubicBezTo>
                  <a:cubicBezTo>
                    <a:pt x="8" y="20"/>
                    <a:pt x="12" y="24"/>
                    <a:pt x="16" y="24"/>
                  </a:cubicBezTo>
                  <a:cubicBezTo>
                    <a:pt x="20" y="24"/>
                    <a:pt x="24" y="20"/>
                    <a:pt x="24" y="16"/>
                  </a:cubicBezTo>
                  <a:cubicBezTo>
                    <a:pt x="24" y="12"/>
                    <a:pt x="20" y="8"/>
                    <a:pt x="16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zh-CN" altLang="en-US" sz="2400">
                <a:solidFill>
                  <a:prstClr val="black"/>
                </a:solidFill>
                <a:latin typeface="Arial" panose="020B0604020202090204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24"/>
            <p:cNvSpPr>
              <a:spLocks noEditPoints="1"/>
            </p:cNvSpPr>
            <p:nvPr/>
          </p:nvSpPr>
          <p:spPr bwMode="auto">
            <a:xfrm>
              <a:off x="9577388" y="4967288"/>
              <a:ext cx="249238" cy="249238"/>
            </a:xfrm>
            <a:custGeom>
              <a:avLst/>
              <a:gdLst>
                <a:gd name="T0" fmla="*/ 32 w 66"/>
                <a:gd name="T1" fmla="*/ 66 h 66"/>
                <a:gd name="T2" fmla="*/ 9 w 66"/>
                <a:gd name="T3" fmla="*/ 57 h 66"/>
                <a:gd name="T4" fmla="*/ 0 w 66"/>
                <a:gd name="T5" fmla="*/ 34 h 66"/>
                <a:gd name="T6" fmla="*/ 9 w 66"/>
                <a:gd name="T7" fmla="*/ 11 h 66"/>
                <a:gd name="T8" fmla="*/ 20 w 66"/>
                <a:gd name="T9" fmla="*/ 0 h 66"/>
                <a:gd name="T10" fmla="*/ 66 w 66"/>
                <a:gd name="T11" fmla="*/ 46 h 66"/>
                <a:gd name="T12" fmla="*/ 55 w 66"/>
                <a:gd name="T13" fmla="*/ 57 h 66"/>
                <a:gd name="T14" fmla="*/ 32 w 66"/>
                <a:gd name="T15" fmla="*/ 66 h 66"/>
                <a:gd name="T16" fmla="*/ 20 w 66"/>
                <a:gd name="T17" fmla="*/ 12 h 66"/>
                <a:gd name="T18" fmla="*/ 15 w 66"/>
                <a:gd name="T19" fmla="*/ 17 h 66"/>
                <a:gd name="T20" fmla="*/ 8 w 66"/>
                <a:gd name="T21" fmla="*/ 34 h 66"/>
                <a:gd name="T22" fmla="*/ 15 w 66"/>
                <a:gd name="T23" fmla="*/ 51 h 66"/>
                <a:gd name="T24" fmla="*/ 32 w 66"/>
                <a:gd name="T25" fmla="*/ 58 h 66"/>
                <a:gd name="T26" fmla="*/ 49 w 66"/>
                <a:gd name="T27" fmla="*/ 51 h 66"/>
                <a:gd name="T28" fmla="*/ 54 w 66"/>
                <a:gd name="T29" fmla="*/ 46 h 66"/>
                <a:gd name="T30" fmla="*/ 20 w 66"/>
                <a:gd name="T31" fmla="*/ 1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66">
                  <a:moveTo>
                    <a:pt x="32" y="66"/>
                  </a:moveTo>
                  <a:cubicBezTo>
                    <a:pt x="23" y="66"/>
                    <a:pt x="15" y="63"/>
                    <a:pt x="9" y="57"/>
                  </a:cubicBezTo>
                  <a:cubicBezTo>
                    <a:pt x="3" y="51"/>
                    <a:pt x="0" y="43"/>
                    <a:pt x="0" y="34"/>
                  </a:cubicBezTo>
                  <a:cubicBezTo>
                    <a:pt x="0" y="25"/>
                    <a:pt x="3" y="17"/>
                    <a:pt x="9" y="1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49" y="63"/>
                    <a:pt x="41" y="66"/>
                    <a:pt x="32" y="66"/>
                  </a:cubicBezTo>
                  <a:moveTo>
                    <a:pt x="20" y="12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0" y="22"/>
                    <a:pt x="8" y="28"/>
                    <a:pt x="8" y="34"/>
                  </a:cubicBezTo>
                  <a:cubicBezTo>
                    <a:pt x="8" y="40"/>
                    <a:pt x="10" y="46"/>
                    <a:pt x="15" y="51"/>
                  </a:cubicBezTo>
                  <a:cubicBezTo>
                    <a:pt x="20" y="56"/>
                    <a:pt x="26" y="58"/>
                    <a:pt x="32" y="58"/>
                  </a:cubicBezTo>
                  <a:cubicBezTo>
                    <a:pt x="38" y="58"/>
                    <a:pt x="44" y="56"/>
                    <a:pt x="49" y="51"/>
                  </a:cubicBezTo>
                  <a:cubicBezTo>
                    <a:pt x="54" y="46"/>
                    <a:pt x="54" y="46"/>
                    <a:pt x="54" y="46"/>
                  </a:cubicBezTo>
                  <a:lnTo>
                    <a:pt x="2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zh-CN" altLang="en-US" sz="2400">
                <a:solidFill>
                  <a:prstClr val="black"/>
                </a:solidFill>
                <a:latin typeface="Arial" panose="020B0604020202090204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25"/>
            <p:cNvSpPr/>
            <p:nvPr/>
          </p:nvSpPr>
          <p:spPr bwMode="auto">
            <a:xfrm>
              <a:off x="9363075" y="5065713"/>
              <a:ext cx="365125" cy="371475"/>
            </a:xfrm>
            <a:custGeom>
              <a:avLst/>
              <a:gdLst>
                <a:gd name="T0" fmla="*/ 0 w 230"/>
                <a:gd name="T1" fmla="*/ 234 h 234"/>
                <a:gd name="T2" fmla="*/ 22 w 230"/>
                <a:gd name="T3" fmla="*/ 49 h 234"/>
                <a:gd name="T4" fmla="*/ 112 w 230"/>
                <a:gd name="T5" fmla="*/ 0 h 234"/>
                <a:gd name="T6" fmla="*/ 121 w 230"/>
                <a:gd name="T7" fmla="*/ 16 h 234"/>
                <a:gd name="T8" fmla="*/ 41 w 230"/>
                <a:gd name="T9" fmla="*/ 61 h 234"/>
                <a:gd name="T10" fmla="*/ 24 w 230"/>
                <a:gd name="T11" fmla="*/ 211 h 234"/>
                <a:gd name="T12" fmla="*/ 185 w 230"/>
                <a:gd name="T13" fmla="*/ 180 h 234"/>
                <a:gd name="T14" fmla="*/ 211 w 230"/>
                <a:gd name="T15" fmla="*/ 111 h 234"/>
                <a:gd name="T16" fmla="*/ 230 w 230"/>
                <a:gd name="T17" fmla="*/ 116 h 234"/>
                <a:gd name="T18" fmla="*/ 199 w 230"/>
                <a:gd name="T19" fmla="*/ 199 h 234"/>
                <a:gd name="T20" fmla="*/ 0 w 230"/>
                <a:gd name="T21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0" h="234">
                  <a:moveTo>
                    <a:pt x="0" y="234"/>
                  </a:moveTo>
                  <a:lnTo>
                    <a:pt x="22" y="49"/>
                  </a:lnTo>
                  <a:lnTo>
                    <a:pt x="112" y="0"/>
                  </a:lnTo>
                  <a:lnTo>
                    <a:pt x="121" y="16"/>
                  </a:lnTo>
                  <a:lnTo>
                    <a:pt x="41" y="61"/>
                  </a:lnTo>
                  <a:lnTo>
                    <a:pt x="24" y="211"/>
                  </a:lnTo>
                  <a:lnTo>
                    <a:pt x="185" y="180"/>
                  </a:lnTo>
                  <a:lnTo>
                    <a:pt x="211" y="111"/>
                  </a:lnTo>
                  <a:lnTo>
                    <a:pt x="230" y="116"/>
                  </a:lnTo>
                  <a:lnTo>
                    <a:pt x="199" y="199"/>
                  </a:lnTo>
                  <a:lnTo>
                    <a:pt x="0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/>
              <a:endParaRPr lang="zh-CN" altLang="en-US" sz="2400">
                <a:solidFill>
                  <a:prstClr val="black"/>
                </a:solidFill>
                <a:latin typeface="Arial" panose="020B0604020202090204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781059" y="3681363"/>
            <a:ext cx="1964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隶书" panose="02010509060101010101" pitchFamily="49" charset="-122"/>
                <a:ea typeface="隶书" panose="02010509060101010101" pitchFamily="49" charset="-122"/>
              </a:rPr>
              <a:t>█</a:t>
            </a: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普通员工</a:t>
            </a:r>
            <a:r>
              <a:rPr lang="en-US" altLang="zh-CN" sz="20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20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0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无经验者</a:t>
            </a:r>
            <a:endParaRPr lang="en-US" altLang="zh-CN" sz="2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（应届毕业生）</a:t>
            </a:r>
            <a:endParaRPr lang="zh-CN" altLang="en-US" sz="2000" b="1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6160089" y="2301460"/>
            <a:ext cx="2264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隶书" panose="02010509060101010101" pitchFamily="49" charset="-122"/>
                <a:ea typeface="隶书" panose="02010509060101010101" pitchFamily="49" charset="-122"/>
              </a:rPr>
              <a:t>█</a:t>
            </a:r>
            <a:r>
              <a:rPr lang="zh-CN" altLang="en-US" sz="2000" dirty="0"/>
              <a:t>高层管理者</a:t>
            </a: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/>
              <a:t>     &lt;</a:t>
            </a:r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技术专家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</a:rPr>
              <a:t>&gt;</a:t>
            </a:r>
            <a:endParaRPr lang="zh-CN" altLang="en-US" sz="2000" b="1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dirty="0"/>
          </a:p>
        </p:txBody>
      </p:sp>
      <p:sp>
        <p:nvSpPr>
          <p:cNvPr id="103" name="矩形 102"/>
          <p:cNvSpPr>
            <a:spLocks noChangeArrowheads="1"/>
          </p:cNvSpPr>
          <p:nvPr/>
        </p:nvSpPr>
        <p:spPr bwMode="auto">
          <a:xfrm>
            <a:off x="660105" y="1152766"/>
            <a:ext cx="5002198" cy="19159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73" tIns="34287" rIns="68573" bIns="34287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◎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总裁训练营、赴国外考察学习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EMBA</a:t>
            </a:r>
          </a:p>
          <a:p>
            <a:endParaRPr lang="zh-CN" altLang="en-US" sz="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◎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中层管理能力培训体系、通用能力培训体系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MBA</a:t>
            </a:r>
          </a:p>
          <a:p>
            <a:endParaRPr lang="zh-CN" altLang="en-US" sz="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◎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基层管理能力培训体系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通用能力培训体系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3071679" y="322746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latin typeface="隶书" panose="02010509060101010101" pitchFamily="49" charset="-122"/>
                <a:ea typeface="隶书" panose="02010509060101010101" pitchFamily="49" charset="-122"/>
              </a:rPr>
              <a:t>█</a:t>
            </a:r>
            <a:r>
              <a:rPr lang="zh-CN" altLang="en-US" sz="1800" b="1" dirty="0"/>
              <a:t>初级管理人员</a:t>
            </a:r>
            <a:r>
              <a:rPr lang="en-US" altLang="zh-CN" sz="1800" dirty="0"/>
              <a:t/>
            </a:r>
            <a:br>
              <a:rPr lang="en-US" altLang="zh-CN" sz="1800" dirty="0"/>
            </a:br>
            <a:r>
              <a:rPr lang="en-US" altLang="zh-CN" sz="1800" dirty="0"/>
              <a:t>&lt;</a:t>
            </a:r>
            <a:r>
              <a:rPr lang="zh-CN" altLang="en-US" sz="1800" b="1" dirty="0"/>
              <a:t>初级技术人员</a:t>
            </a:r>
            <a:r>
              <a:rPr lang="en-US" altLang="zh-CN" sz="1800" b="1" dirty="0"/>
              <a:t>&gt;</a:t>
            </a:r>
            <a:endParaRPr lang="zh-CN" altLang="en-US" dirty="0"/>
          </a:p>
        </p:txBody>
      </p:sp>
      <p:sp>
        <p:nvSpPr>
          <p:cNvPr id="53" name="TextBox 129"/>
          <p:cNvSpPr txBox="1"/>
          <p:nvPr/>
        </p:nvSpPr>
        <p:spPr>
          <a:xfrm>
            <a:off x="9497071" y="1813992"/>
            <a:ext cx="1894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+mn-ea"/>
              </a:rPr>
              <a:t> █总监</a:t>
            </a:r>
            <a:r>
              <a:rPr lang="en-US" altLang="zh-CN" dirty="0">
                <a:latin typeface="隶书" panose="02010509060101010101" pitchFamily="49" charset="-122"/>
                <a:ea typeface="隶书" panose="02010509060101010101" pitchFamily="49" charset="-122"/>
              </a:rPr>
              <a:t/>
            </a:r>
            <a:br>
              <a:rPr lang="en-US" altLang="zh-CN" dirty="0">
                <a:latin typeface="隶书" panose="02010509060101010101" pitchFamily="49" charset="-122"/>
                <a:ea typeface="隶书" panose="02010509060101010101" pitchFamily="49" charset="-122"/>
              </a:rPr>
            </a:br>
            <a:r>
              <a:rPr lang="en-US" altLang="zh-CN" dirty="0">
                <a:latin typeface="隶书" panose="02010509060101010101" pitchFamily="49" charset="-122"/>
                <a:ea typeface="隶书" panose="02010509060101010101" pitchFamily="49" charset="-122"/>
              </a:rPr>
              <a:t>  &lt;</a:t>
            </a:r>
            <a:r>
              <a:rPr lang="zh-CN" altLang="en-US" dirty="0"/>
              <a:t>技术权威</a:t>
            </a:r>
            <a:r>
              <a:rPr lang="en-US" altLang="zh-CN" dirty="0"/>
              <a:t>&gt;</a:t>
            </a:r>
            <a:endParaRPr lang="zh-CN" altLang="en-US" dirty="0"/>
          </a:p>
        </p:txBody>
      </p:sp>
      <p:sp>
        <p:nvSpPr>
          <p:cNvPr id="55" name="文本框 54"/>
          <p:cNvSpPr txBox="1"/>
          <p:nvPr/>
        </p:nvSpPr>
        <p:spPr>
          <a:xfrm>
            <a:off x="6144534" y="4278252"/>
            <a:ext cx="58689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鲲鹏计划：</a:t>
            </a:r>
          </a:p>
          <a:p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、综合培训：公司介绍类、规章管理制度类、角色转换类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</a:rPr>
              <a:t>…</a:t>
            </a:r>
          </a:p>
          <a:p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、专业知识培训</a:t>
            </a:r>
          </a:p>
          <a:p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、实操锻炼</a:t>
            </a:r>
          </a:p>
          <a:p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</a:rPr>
              <a:t>、岗位实操（导师制）</a:t>
            </a:r>
          </a:p>
        </p:txBody>
      </p:sp>
      <p:sp>
        <p:nvSpPr>
          <p:cNvPr id="56" name="TextBox 129"/>
          <p:cNvSpPr txBox="1"/>
          <p:nvPr/>
        </p:nvSpPr>
        <p:spPr>
          <a:xfrm>
            <a:off x="9122253" y="1436582"/>
            <a:ext cx="1266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35940" y="340360"/>
            <a:ext cx="5928360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4400" dirty="0">
                <a:latin typeface="微软雅黑" charset="0"/>
                <a:ea typeface="微软雅黑" charset="0"/>
                <a:cs typeface="微软雅黑" charset="0"/>
              </a:rPr>
              <a:t>人才发展体系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24" grpId="0" bldLvl="0" animBg="1"/>
      <p:bldP spid="33" grpId="0" bldLvl="0" animBg="1"/>
      <p:bldP spid="34" grpId="0" bldLvl="0" animBg="1"/>
      <p:bldP spid="36" grpId="0" bldLvl="0" animBg="1"/>
      <p:bldP spid="44" grpId="0" bldLvl="0" animBg="1"/>
      <p:bldP spid="23" grpId="0"/>
      <p:bldP spid="94" grpId="0"/>
      <p:bldP spid="103" grpId="0" bldLvl="0" animBg="1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35940" y="340360"/>
            <a:ext cx="5928360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4400" dirty="0">
                <a:latin typeface="微软雅黑" charset="0"/>
                <a:ea typeface="微软雅黑" charset="0"/>
                <a:cs typeface="微软雅黑" charset="0"/>
              </a:rPr>
              <a:t>实训基地工作环境</a:t>
            </a:r>
          </a:p>
        </p:txBody>
      </p:sp>
      <p:pic>
        <p:nvPicPr>
          <p:cNvPr id="4" name="图片 3" descr="16481045011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40" y="1042035"/>
            <a:ext cx="4259580" cy="4867275"/>
          </a:xfrm>
          <a:prstGeom prst="rect">
            <a:avLst/>
          </a:prstGeom>
        </p:spPr>
      </p:pic>
      <p:pic>
        <p:nvPicPr>
          <p:cNvPr id="6" name="图片 5" descr="16481045217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9070" y="1042035"/>
            <a:ext cx="4240530" cy="4867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35940" y="340360"/>
            <a:ext cx="5928360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4400" dirty="0">
                <a:latin typeface="微软雅黑" charset="0"/>
                <a:ea typeface="微软雅黑" charset="0"/>
                <a:cs typeface="微软雅黑" charset="0"/>
              </a:rPr>
              <a:t>实训基地工作环境</a:t>
            </a:r>
          </a:p>
        </p:txBody>
      </p:sp>
      <p:sp>
        <p:nvSpPr>
          <p:cNvPr id="9" name="矩形 8"/>
          <p:cNvSpPr/>
          <p:nvPr/>
        </p:nvSpPr>
        <p:spPr>
          <a:xfrm>
            <a:off x="779780" y="1191260"/>
            <a:ext cx="10535285" cy="47478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325" y="3149610"/>
            <a:ext cx="4322439" cy="2688569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3679" y="2502254"/>
            <a:ext cx="4234726" cy="253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ttp://photo-static-api.fotomore.com/creative/vcg/400/version23/VCG41585593156.jpg" descr="&amp;pky100_sjzg_VCG41585593156&amp;2&amp;src_toppic_inpsrchzd1&amp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140" y="1429385"/>
            <a:ext cx="3666490" cy="24396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18870" y="5353050"/>
            <a:ext cx="3160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002060"/>
                </a:solidFill>
              </a:rPr>
              <a:t>车间：恒温恒湿、干净整齐。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226" y="1346188"/>
            <a:ext cx="9297206" cy="477967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5940" y="340360"/>
            <a:ext cx="5928360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4400" dirty="0">
                <a:latin typeface="微软雅黑" charset="0"/>
                <a:ea typeface="微软雅黑" charset="0"/>
                <a:cs typeface="微软雅黑" charset="0"/>
              </a:rPr>
              <a:t>实训基地生活环境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http://photo-static-api.fotomore.com/creative/vcg/400/version23/VCG41160306742.jpg" descr="&amp;pky120_sjzg_VCG41160306742&amp;2&amp;src_toppic_inpsrchzd1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057" y="0"/>
            <a:ext cx="12467590" cy="71050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38960" y="3417570"/>
            <a:ext cx="837755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>
                <a:solidFill>
                  <a:schemeClr val="bg1"/>
                </a:solidFill>
                <a:latin typeface="微软雅黑" charset="0"/>
                <a:ea typeface="微软雅黑" charset="0"/>
              </a:rPr>
              <a:t>选择科威信班</a:t>
            </a:r>
          </a:p>
          <a:p>
            <a:pPr algn="ctr"/>
            <a:r>
              <a:rPr lang="zh-CN" altLang="en-US" sz="8800">
                <a:solidFill>
                  <a:schemeClr val="bg1"/>
                </a:solidFill>
                <a:latin typeface="微软雅黑" charset="0"/>
                <a:ea typeface="微软雅黑" charset="0"/>
              </a:rPr>
              <a:t>为职业梦想助力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/>
          <p:nvPr/>
        </p:nvSpPr>
        <p:spPr>
          <a:xfrm>
            <a:off x="1085215" y="1872616"/>
            <a:ext cx="11201440" cy="356869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/>
              <a:t>有吃有喝有</a:t>
            </a:r>
            <a:r>
              <a:rPr lang="en-US" altLang="zh-CN" dirty="0"/>
              <a:t>WIFI?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/>
              <a:t>能给我带来遮风挡雨的一份收入？</a:t>
            </a:r>
            <a:endParaRPr lang="en-US" altLang="zh-CN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/>
              <a:t>能给我一个看到世界的窗口</a:t>
            </a:r>
            <a:r>
              <a:rPr lang="en-US" altLang="zh-CN" dirty="0"/>
              <a:t>,</a:t>
            </a:r>
            <a:r>
              <a:rPr lang="zh-CN" altLang="en-US" dirty="0"/>
              <a:t>满足我闯世界的好奇心？</a:t>
            </a:r>
            <a:endParaRPr lang="en-US" altLang="zh-CN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/>
              <a:t>能塑造我一副钢筋铁骨，铠甲护身的技能？</a:t>
            </a:r>
            <a:endParaRPr lang="en-US" altLang="zh-CN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/>
              <a:t>能让我体面的生活，拥有更多的选择权：</a:t>
            </a:r>
            <a:endParaRPr lang="en-US" altLang="zh-CN" dirty="0"/>
          </a:p>
          <a:p>
            <a:pPr marL="514350" indent="-514350">
              <a:lnSpc>
                <a:spcPct val="120000"/>
              </a:lnSpc>
              <a:buFont typeface="Arial" panose="020B0604020202090204" pitchFamily="34" charset="0"/>
              <a:buNone/>
            </a:pPr>
            <a:r>
              <a:rPr lang="zh-CN" altLang="en-US" dirty="0"/>
              <a:t>      比如：选择喜欢的职业、选择城市、选择生活方式、选择喜欢交往的人</a:t>
            </a:r>
            <a:r>
              <a:rPr lang="en-US" altLang="zh-CN" dirty="0"/>
              <a:t>…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69315" y="693420"/>
            <a:ext cx="9548495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5900" dirty="0">
                <a:latin typeface="微软雅黑" charset="0"/>
                <a:ea typeface="微软雅黑" charset="0"/>
                <a:cs typeface="微软雅黑" charset="0"/>
              </a:rPr>
              <a:t>你认为工作是什么？</a:t>
            </a:r>
            <a:endParaRPr lang="en-US" altLang="zh-CN" sz="5900" dirty="0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69315" y="693420"/>
            <a:ext cx="10347960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5900" dirty="0">
                <a:latin typeface="微软雅黑" charset="0"/>
                <a:ea typeface="微软雅黑" charset="0"/>
                <a:cs typeface="微软雅黑" charset="0"/>
              </a:rPr>
              <a:t>你想过毕业后能拿多少薪水么？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061720" y="1695886"/>
            <a:ext cx="9963384" cy="4526280"/>
            <a:chOff x="2143125" y="2248336"/>
            <a:chExt cx="9963384" cy="4526280"/>
          </a:xfrm>
        </p:grpSpPr>
        <p:sp>
          <p:nvSpPr>
            <p:cNvPr id="12" name="内容占位符 2"/>
            <p:cNvSpPr txBox="1"/>
            <p:nvPr/>
          </p:nvSpPr>
          <p:spPr>
            <a:xfrm>
              <a:off x="2143125" y="2248336"/>
              <a:ext cx="3877945" cy="452628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9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14350" indent="-514350">
                <a:lnSpc>
                  <a:spcPct val="100000"/>
                </a:lnSpc>
                <a:buFont typeface="+mj-lt"/>
                <a:buAutoNum type="arabicPeriod"/>
              </a:pPr>
              <a:r>
                <a:rPr lang="en-US" altLang="zh-CN" sz="3200" b="1" dirty="0"/>
                <a:t>3000</a:t>
              </a:r>
              <a:r>
                <a:rPr lang="zh-CN" altLang="en-US" sz="3200" b="1" dirty="0"/>
                <a:t>？</a:t>
              </a:r>
              <a:endParaRPr lang="en-US" altLang="zh-CN" sz="3200" b="1" dirty="0"/>
            </a:p>
            <a:p>
              <a:pPr marL="514350" indent="-514350">
                <a:lnSpc>
                  <a:spcPct val="100000"/>
                </a:lnSpc>
                <a:buFont typeface="+mj-lt"/>
                <a:buAutoNum type="arabicPeriod"/>
              </a:pPr>
              <a:r>
                <a:rPr lang="en-US" altLang="zh-CN" sz="3200" b="1" dirty="0"/>
                <a:t>4000</a:t>
              </a:r>
              <a:r>
                <a:rPr lang="zh-CN" altLang="en-US" sz="3200" b="1" dirty="0"/>
                <a:t>？</a:t>
              </a:r>
              <a:endParaRPr lang="en-US" altLang="zh-CN" sz="3200" b="1" dirty="0"/>
            </a:p>
            <a:p>
              <a:pPr marL="514350" indent="-514350">
                <a:lnSpc>
                  <a:spcPct val="90000"/>
                </a:lnSpc>
                <a:buFont typeface="+mj-lt"/>
                <a:buAutoNum type="arabicPeriod"/>
              </a:pPr>
              <a:r>
                <a:rPr lang="en-US" altLang="zh-CN" sz="3200" b="1" dirty="0"/>
                <a:t>5000</a:t>
              </a:r>
              <a:r>
                <a:rPr lang="zh-CN" altLang="en-US" sz="3200" b="1" dirty="0"/>
                <a:t>？</a:t>
              </a:r>
              <a:endParaRPr lang="en-US" altLang="zh-CN" sz="3200" b="1" dirty="0"/>
            </a:p>
            <a:p>
              <a:pPr marL="514350" indent="-514350">
                <a:lnSpc>
                  <a:spcPct val="100000"/>
                </a:lnSpc>
                <a:buFont typeface="+mj-lt"/>
                <a:buAutoNum type="arabicPeriod"/>
              </a:pPr>
              <a:r>
                <a:rPr lang="en-US" altLang="zh-CN" sz="3200" b="1" dirty="0"/>
                <a:t>6000</a:t>
              </a:r>
              <a:r>
                <a:rPr lang="zh-CN" altLang="en-US" sz="3200" b="1" dirty="0"/>
                <a:t>？</a:t>
              </a:r>
              <a:endParaRPr lang="en-US" altLang="zh-CN" sz="3200" b="1" dirty="0"/>
            </a:p>
            <a:p>
              <a:pPr marL="514350" indent="-514350">
                <a:lnSpc>
                  <a:spcPct val="100000"/>
                </a:lnSpc>
                <a:buFont typeface="+mj-lt"/>
                <a:buAutoNum type="arabicPeriod"/>
              </a:pPr>
              <a:r>
                <a:rPr lang="en-US" altLang="zh-CN" sz="3200" b="1" dirty="0"/>
                <a:t>7000</a:t>
              </a:r>
              <a:r>
                <a:rPr lang="zh-CN" altLang="en-US" sz="3200" b="1" dirty="0"/>
                <a:t>？</a:t>
              </a:r>
              <a:endParaRPr lang="en-US" altLang="zh-CN" sz="3200" b="1" dirty="0"/>
            </a:p>
            <a:p>
              <a:pPr marL="514350" indent="-514350">
                <a:lnSpc>
                  <a:spcPct val="100000"/>
                </a:lnSpc>
                <a:buFont typeface="+mj-lt"/>
                <a:buAutoNum type="arabicPeriod"/>
              </a:pPr>
              <a:r>
                <a:rPr lang="en-US" altLang="zh-CN" sz="3200" b="1" dirty="0"/>
                <a:t>8000</a:t>
              </a:r>
              <a:r>
                <a:rPr lang="zh-CN" altLang="en-US" sz="3200" b="1" dirty="0"/>
                <a:t>？</a:t>
              </a:r>
              <a:endParaRPr lang="en-US" altLang="zh-CN" sz="3200" b="1" dirty="0"/>
            </a:p>
            <a:p>
              <a:pPr marL="514350" indent="-514350">
                <a:lnSpc>
                  <a:spcPct val="100000"/>
                </a:lnSpc>
                <a:buFont typeface="+mj-lt"/>
                <a:buAutoNum type="arabicPeriod"/>
              </a:pPr>
              <a:r>
                <a:rPr lang="en-US" altLang="zh-CN" sz="3200" b="1" dirty="0"/>
                <a:t>8000</a:t>
              </a:r>
              <a:r>
                <a:rPr lang="zh-CN" altLang="en-US" sz="3200" b="1" dirty="0"/>
                <a:t>以上？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9117" y="2413872"/>
              <a:ext cx="3877392" cy="387739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69315" y="693420"/>
            <a:ext cx="10212070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5900" dirty="0">
                <a:latin typeface="微软雅黑" charset="0"/>
                <a:ea typeface="微软雅黑" charset="0"/>
                <a:cs typeface="微软雅黑" charset="0"/>
              </a:rPr>
              <a:t>你想过凭什么拿到这些薪水么？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22985" y="1906680"/>
            <a:ext cx="6096000" cy="3634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3200" b="1" dirty="0">
                <a:solidFill>
                  <a:schemeClr val="tx1"/>
                </a:solidFill>
              </a:rPr>
              <a:t>运气</a:t>
            </a:r>
            <a:endParaRPr lang="en-US" altLang="zh-CN" sz="3200" b="1" dirty="0">
              <a:solidFill>
                <a:schemeClr val="tx1"/>
              </a:solidFill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3200" b="1" dirty="0">
                <a:solidFill>
                  <a:schemeClr val="tx1"/>
                </a:solidFill>
              </a:rPr>
              <a:t>颜值</a:t>
            </a:r>
            <a:endParaRPr lang="en-US" altLang="zh-CN" sz="3200" b="1" dirty="0">
              <a:solidFill>
                <a:schemeClr val="tx1"/>
              </a:solidFill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3200" b="1" dirty="0">
                <a:solidFill>
                  <a:schemeClr val="tx1"/>
                </a:solidFill>
              </a:rPr>
              <a:t>才华</a:t>
            </a:r>
            <a:endParaRPr lang="en-US" altLang="zh-CN" sz="3200" b="1" dirty="0">
              <a:solidFill>
                <a:schemeClr val="tx1"/>
              </a:solidFill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3200" b="1" dirty="0">
                <a:solidFill>
                  <a:schemeClr val="tx1"/>
                </a:solidFill>
              </a:rPr>
              <a:t>志趣</a:t>
            </a:r>
            <a:endParaRPr lang="en-US" altLang="zh-CN" sz="3200" b="1" dirty="0">
              <a:solidFill>
                <a:schemeClr val="tx1"/>
              </a:solidFill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zh-CN" altLang="en-US" sz="3200" b="1" dirty="0">
                <a:solidFill>
                  <a:schemeClr val="tx1"/>
                </a:solidFill>
              </a:rPr>
              <a:t>努力，努力，再努力</a:t>
            </a:r>
          </a:p>
          <a:p>
            <a:pPr indent="0">
              <a:lnSpc>
                <a:spcPct val="120000"/>
              </a:lnSpc>
              <a:buFont typeface="+mj-lt"/>
              <a:buNone/>
            </a:pPr>
            <a:r>
              <a:rPr lang="zh-CN" altLang="en-US" sz="3200" b="1" dirty="0">
                <a:solidFill>
                  <a:schemeClr val="tx1"/>
                </a:solidFill>
              </a:rPr>
              <a:t>…………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69315" y="693420"/>
            <a:ext cx="10212070" cy="88201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3200" b="1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lvl9pPr>
          </a:lstStyle>
          <a:p>
            <a:r>
              <a:rPr lang="zh-CN" altLang="en-US" sz="5900" dirty="0">
                <a:latin typeface="微软雅黑" charset="0"/>
                <a:ea typeface="微软雅黑" charset="0"/>
                <a:cs typeface="微软雅黑" charset="0"/>
              </a:rPr>
              <a:t>你想过未来的工作环境么？</a:t>
            </a:r>
          </a:p>
        </p:txBody>
      </p:sp>
      <p:sp>
        <p:nvSpPr>
          <p:cNvPr id="4" name="内容占位符 2"/>
          <p:cNvSpPr txBox="1"/>
          <p:nvPr/>
        </p:nvSpPr>
        <p:spPr>
          <a:xfrm>
            <a:off x="546100" y="1575677"/>
            <a:ext cx="11099800" cy="49847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一份同样的工作，一份同样的收入，一个同样的城市，跟同一群人干一辈子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一份同样的工作，一份同样的收入，去</a:t>
            </a:r>
            <a:r>
              <a:rPr lang="zh-CN" altLang="en-US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不同的城市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，跟同一群人干若干年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一份</a:t>
            </a:r>
            <a:r>
              <a:rPr lang="zh-CN" altLang="en-US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有点挑战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的工作，一份</a:t>
            </a:r>
            <a:r>
              <a:rPr lang="zh-CN" altLang="en-US" b="1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有点激动的收入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，去不同的城市，跟一群人一干若干年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  <a:p>
            <a:pPr marL="0" indent="0">
              <a:lnSpc>
                <a:spcPct val="190000"/>
              </a:lnSpc>
              <a:buFont typeface="+mj-lt"/>
              <a:buNone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还是…………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616075"/>
            <a:ext cx="12192635" cy="3451225"/>
          </a:xfrm>
          <a:prstGeom prst="rect">
            <a:avLst/>
          </a:prstGeom>
          <a:solidFill>
            <a:srgbClr val="255F93"/>
          </a:solidFill>
        </p:spPr>
        <p:txBody>
          <a:bodyPr wrap="square" rtlCol="0">
            <a:spAutoFit/>
          </a:bodyPr>
          <a:lstStyle/>
          <a:p>
            <a:pPr indent="0">
              <a:lnSpc>
                <a:spcPct val="140000"/>
              </a:lnSpc>
              <a:buFont typeface="+mj-lt"/>
              <a:buNone/>
            </a:pPr>
            <a:r>
              <a:rPr lang="en-US" altLang="zh-CN" sz="3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zh-CN" altLang="en-US" sz="3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一份不断突破的工作，</a:t>
            </a:r>
          </a:p>
          <a:p>
            <a:pPr indent="0">
              <a:lnSpc>
                <a:spcPct val="140000"/>
              </a:lnSpc>
              <a:buFont typeface="+mj-lt"/>
              <a:buNone/>
            </a:pPr>
            <a:r>
              <a:rPr lang="zh-CN" altLang="en-US" sz="3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一份不设上限的收入，</a:t>
            </a:r>
          </a:p>
          <a:p>
            <a:pPr indent="0">
              <a:lnSpc>
                <a:spcPct val="140000"/>
              </a:lnSpc>
              <a:buFont typeface="+mj-lt"/>
              <a:buNone/>
            </a:pPr>
            <a:r>
              <a:rPr lang="zh-CN" altLang="en-US" sz="3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一个充满魅力的城市，</a:t>
            </a:r>
          </a:p>
          <a:p>
            <a:pPr indent="0">
              <a:lnSpc>
                <a:spcPct val="140000"/>
              </a:lnSpc>
              <a:buFont typeface="+mj-lt"/>
              <a:buNone/>
            </a:pPr>
            <a:r>
              <a:rPr lang="zh-CN" altLang="en-US" sz="3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跟一群有趣的人为理想而拼搏</a:t>
            </a:r>
            <a:r>
              <a:rPr lang="en-US" altLang="zh-CN" sz="3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…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74d04a12-a899-44e8-824d-eec9f04540a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f2eb7544-0c1a-41b8-8556-bac7a48cb8b6}"/>
  <p:tag name="KSO_WM_UNIT_TYPE" val="i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UNIT_LINE_FORE_SCHEMECOLOR_INDEX_1_BRIGHTNESS" val="0.6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7"/>
  <p:tag name="KSO_WM_UNIT_LINE_FORE_SCHEMECOLOR_INDEX_2_TRANS" val="0"/>
  <p:tag name="KSO_WM_UNIT_LINE_GRADIENT_TYPE" val="0"/>
  <p:tag name="KSO_WM_UNIT_LINE_GRADIENT_ANGLE" val="0"/>
  <p:tag name="KSO_WM_UNIT_LINE_GRADIENT_DIRECTION" val="3"/>
  <p:tag name="KSO_WM_UNIT_LINE_FILL_TYPE" val="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1704</Words>
  <Application>Microsoft Office PowerPoint</Application>
  <PresentationFormat>宽屏</PresentationFormat>
  <Paragraphs>318</Paragraphs>
  <Slides>46</Slides>
  <Notes>43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46</vt:i4>
      </vt:variant>
    </vt:vector>
  </HeadingPairs>
  <TitlesOfParts>
    <vt:vector size="66" baseType="lpstr">
      <vt:lpstr>FontAwesome</vt:lpstr>
      <vt:lpstr>IKSCAI+MicrosoftYaHei-Bold</vt:lpstr>
      <vt:lpstr>LQCHCV+Arial-BoldMT</vt:lpstr>
      <vt:lpstr>方正兰亭大黑_GBK</vt:lpstr>
      <vt:lpstr>方正姚体</vt:lpstr>
      <vt:lpstr>华文琥珀</vt:lpstr>
      <vt:lpstr>华文隶书</vt:lpstr>
      <vt:lpstr>华文中宋</vt:lpstr>
      <vt:lpstr>隶书</vt:lpstr>
      <vt:lpstr>宋体</vt:lpstr>
      <vt:lpstr>微软雅黑</vt:lpstr>
      <vt:lpstr>微软雅黑 Light</vt:lpstr>
      <vt:lpstr>造字工房力黑（非商用）常规体</vt:lpstr>
      <vt:lpstr>Arial</vt:lpstr>
      <vt:lpstr>Calibri</vt:lpstr>
      <vt:lpstr>Calibri Light</vt:lpstr>
      <vt:lpstr>Segoe UI</vt:lpstr>
      <vt:lpstr>Wingdings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黄燕</dc:creator>
  <cp:lastModifiedBy>AutoBVT</cp:lastModifiedBy>
  <cp:revision>120</cp:revision>
  <dcterms:created xsi:type="dcterms:W3CDTF">2022-03-24T07:12:00Z</dcterms:created>
  <dcterms:modified xsi:type="dcterms:W3CDTF">2022-05-17T03:41:39Z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2052-4.0.0.6524</vt:lpwstr>
  </property>
</Properties>
</file>